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8288000" cy="10287000"/>
  <p:notesSz cx="6858000" cy="9144000"/>
  <p:embeddedFontLst>
    <p:embeddedFont>
      <p:font typeface="Canva Sans" panose="020B0604020202020204" charset="0"/>
      <p:regular r:id="rId7"/>
    </p:embeddedFont>
    <p:embeddedFont>
      <p:font typeface="Canva Sans Bold" panose="020B0604020202020204" charset="0"/>
      <p:regular r:id="rId8"/>
    </p:embeddedFont>
    <p:embeddedFont>
      <p:font typeface="Canva Sans Bold Italics" panose="020B0604020202020204" charset="0"/>
      <p:regular r:id="rId9"/>
    </p:embeddedFont>
    <p:embeddedFont>
      <p:font typeface="Now" panose="020B0604020202020204" charset="0"/>
      <p:regular r:id="rId10"/>
    </p:embeddedFont>
    <p:embeddedFont>
      <p:font typeface="Sunday" panose="020B0604020202020204" charset="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49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sv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svg"/><Relationship Id="rId7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3.svg"/><Relationship Id="rId7" Type="http://schemas.openxmlformats.org/officeDocument/2006/relationships/image" Target="../media/image19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12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10.png"/><Relationship Id="rId5" Type="http://schemas.openxmlformats.org/officeDocument/2006/relationships/image" Target="../media/image15.svg"/><Relationship Id="rId10" Type="http://schemas.openxmlformats.org/officeDocument/2006/relationships/image" Target="../media/image9.jpeg"/><Relationship Id="rId4" Type="http://schemas.openxmlformats.org/officeDocument/2006/relationships/image" Target="../media/image14.png"/><Relationship Id="rId9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26.svg"/><Relationship Id="rId7" Type="http://schemas.openxmlformats.org/officeDocument/2006/relationships/image" Target="../media/image1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jpeg"/><Relationship Id="rId4" Type="http://schemas.openxmlformats.org/officeDocument/2006/relationships/image" Target="../media/image27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B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029048" y="1599456"/>
            <a:ext cx="14204343" cy="6606357"/>
            <a:chOff x="0" y="0"/>
            <a:chExt cx="4641942" cy="2158940"/>
          </a:xfrm>
        </p:grpSpPr>
        <p:sp>
          <p:nvSpPr>
            <p:cNvPr id="3" name="Freeform 3"/>
            <p:cNvSpPr/>
            <p:nvPr/>
          </p:nvSpPr>
          <p:spPr>
            <a:xfrm>
              <a:off x="10160" y="16510"/>
              <a:ext cx="4619082" cy="2131000"/>
            </a:xfrm>
            <a:custGeom>
              <a:avLst/>
              <a:gdLst/>
              <a:ahLst/>
              <a:cxnLst/>
              <a:rect l="l" t="t" r="r" b="b"/>
              <a:pathLst>
                <a:path w="4619082" h="2131000">
                  <a:moveTo>
                    <a:pt x="4619082" y="2131000"/>
                  </a:moveTo>
                  <a:lnTo>
                    <a:pt x="0" y="2123380"/>
                  </a:lnTo>
                  <a:lnTo>
                    <a:pt x="0" y="752313"/>
                  </a:lnTo>
                  <a:lnTo>
                    <a:pt x="17780" y="19050"/>
                  </a:lnTo>
                  <a:lnTo>
                    <a:pt x="2301324" y="0"/>
                  </a:lnTo>
                  <a:lnTo>
                    <a:pt x="4600032" y="5080"/>
                  </a:lnTo>
                  <a:close/>
                </a:path>
              </a:pathLst>
            </a:custGeom>
            <a:solidFill>
              <a:srgbClr val="FFFFFF">
                <a:alpha val="72941"/>
              </a:srgbClr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-3810" y="0"/>
              <a:ext cx="4648292" cy="2157670"/>
            </a:xfrm>
            <a:custGeom>
              <a:avLst/>
              <a:gdLst/>
              <a:ahLst/>
              <a:cxnLst/>
              <a:rect l="l" t="t" r="r" b="b"/>
              <a:pathLst>
                <a:path w="4648292" h="2157670">
                  <a:moveTo>
                    <a:pt x="4614002" y="21590"/>
                  </a:moveTo>
                  <a:cubicBezTo>
                    <a:pt x="4615272" y="34290"/>
                    <a:pt x="4615272" y="44450"/>
                    <a:pt x="4616542" y="54610"/>
                  </a:cubicBezTo>
                  <a:cubicBezTo>
                    <a:pt x="4619082" y="95777"/>
                    <a:pt x="4620352" y="141297"/>
                    <a:pt x="4622892" y="185191"/>
                  </a:cubicBezTo>
                  <a:cubicBezTo>
                    <a:pt x="4622892" y="248594"/>
                    <a:pt x="4635592" y="1498770"/>
                    <a:pt x="4641942" y="1562173"/>
                  </a:cubicBezTo>
                  <a:cubicBezTo>
                    <a:pt x="4648292" y="1658090"/>
                    <a:pt x="4644482" y="1755633"/>
                    <a:pt x="4644482" y="1851551"/>
                  </a:cubicBezTo>
                  <a:cubicBezTo>
                    <a:pt x="4644482" y="1936088"/>
                    <a:pt x="4645752" y="2014122"/>
                    <a:pt x="4647022" y="2096710"/>
                  </a:cubicBezTo>
                  <a:cubicBezTo>
                    <a:pt x="4647022" y="2118300"/>
                    <a:pt x="4647022" y="2132270"/>
                    <a:pt x="4647022" y="2156400"/>
                  </a:cubicBezTo>
                  <a:cubicBezTo>
                    <a:pt x="4624162" y="2156400"/>
                    <a:pt x="4603842" y="2157670"/>
                    <a:pt x="4574007" y="2156400"/>
                  </a:cubicBezTo>
                  <a:cubicBezTo>
                    <a:pt x="4340222" y="2151320"/>
                    <a:pt x="4102842" y="2157670"/>
                    <a:pt x="3869058" y="2152590"/>
                  </a:cubicBezTo>
                  <a:cubicBezTo>
                    <a:pt x="3728788" y="2148780"/>
                    <a:pt x="3592114" y="2151320"/>
                    <a:pt x="3451844" y="2148780"/>
                  </a:cubicBezTo>
                  <a:cubicBezTo>
                    <a:pt x="3387103" y="2147510"/>
                    <a:pt x="3322363" y="2146240"/>
                    <a:pt x="3257623" y="2144970"/>
                  </a:cubicBezTo>
                  <a:cubicBezTo>
                    <a:pt x="3218060" y="2144970"/>
                    <a:pt x="3182093" y="2146240"/>
                    <a:pt x="3142529" y="2146240"/>
                  </a:cubicBezTo>
                  <a:cubicBezTo>
                    <a:pt x="3041823" y="2144970"/>
                    <a:pt x="2764878" y="2146240"/>
                    <a:pt x="2664172" y="2144970"/>
                  </a:cubicBezTo>
                  <a:cubicBezTo>
                    <a:pt x="2592238" y="2143700"/>
                    <a:pt x="1153568" y="2152590"/>
                    <a:pt x="1081635" y="2151320"/>
                  </a:cubicBezTo>
                  <a:cubicBezTo>
                    <a:pt x="1063651" y="2151320"/>
                    <a:pt x="1042071" y="2152590"/>
                    <a:pt x="1024088" y="2152590"/>
                  </a:cubicBezTo>
                  <a:cubicBezTo>
                    <a:pt x="980928" y="2152590"/>
                    <a:pt x="941364" y="2153860"/>
                    <a:pt x="898204" y="2153860"/>
                  </a:cubicBezTo>
                  <a:cubicBezTo>
                    <a:pt x="790304" y="2153860"/>
                    <a:pt x="686000" y="2152590"/>
                    <a:pt x="578100" y="2151320"/>
                  </a:cubicBezTo>
                  <a:cubicBezTo>
                    <a:pt x="513360" y="2150050"/>
                    <a:pt x="448620" y="2148780"/>
                    <a:pt x="387476" y="2147510"/>
                  </a:cubicBezTo>
                  <a:cubicBezTo>
                    <a:pt x="272383" y="2146240"/>
                    <a:pt x="157289" y="2144970"/>
                    <a:pt x="48260" y="2144970"/>
                  </a:cubicBezTo>
                  <a:cubicBezTo>
                    <a:pt x="38100" y="2144970"/>
                    <a:pt x="29210" y="2144970"/>
                    <a:pt x="19050" y="2143700"/>
                  </a:cubicBezTo>
                  <a:cubicBezTo>
                    <a:pt x="10160" y="2142430"/>
                    <a:pt x="5080" y="2136080"/>
                    <a:pt x="7620" y="2127190"/>
                  </a:cubicBezTo>
                  <a:cubicBezTo>
                    <a:pt x="16510" y="2095408"/>
                    <a:pt x="12700" y="2054765"/>
                    <a:pt x="11430" y="2012497"/>
                  </a:cubicBezTo>
                  <a:cubicBezTo>
                    <a:pt x="10160" y="1926334"/>
                    <a:pt x="6350" y="1841796"/>
                    <a:pt x="7620" y="1755633"/>
                  </a:cubicBezTo>
                  <a:cubicBezTo>
                    <a:pt x="5080" y="1648336"/>
                    <a:pt x="0" y="320126"/>
                    <a:pt x="7620" y="211203"/>
                  </a:cubicBezTo>
                  <a:cubicBezTo>
                    <a:pt x="8890" y="190068"/>
                    <a:pt x="7620" y="167308"/>
                    <a:pt x="8890" y="146174"/>
                  </a:cubicBezTo>
                  <a:cubicBezTo>
                    <a:pt x="10160" y="112034"/>
                    <a:pt x="12700" y="74642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7372" y="30480"/>
                    <a:pt x="124919" y="29210"/>
                  </a:cubicBezTo>
                  <a:cubicBezTo>
                    <a:pt x="222029" y="25400"/>
                    <a:pt x="319139" y="22860"/>
                    <a:pt x="419846" y="20320"/>
                  </a:cubicBezTo>
                  <a:cubicBezTo>
                    <a:pt x="488183" y="17780"/>
                    <a:pt x="556520" y="16510"/>
                    <a:pt x="621260" y="13970"/>
                  </a:cubicBezTo>
                  <a:cubicBezTo>
                    <a:pt x="686000" y="11430"/>
                    <a:pt x="754337" y="8890"/>
                    <a:pt x="819077" y="8890"/>
                  </a:cubicBezTo>
                  <a:cubicBezTo>
                    <a:pt x="891011" y="7620"/>
                    <a:pt x="962944" y="10160"/>
                    <a:pt x="1034878" y="8890"/>
                  </a:cubicBezTo>
                  <a:cubicBezTo>
                    <a:pt x="1124795" y="8890"/>
                    <a:pt x="2754089" y="6350"/>
                    <a:pt x="2844005" y="5080"/>
                  </a:cubicBezTo>
                  <a:cubicBezTo>
                    <a:pt x="2930326" y="3810"/>
                    <a:pt x="3016646" y="2540"/>
                    <a:pt x="3106563" y="2540"/>
                  </a:cubicBezTo>
                  <a:cubicBezTo>
                    <a:pt x="3254027" y="1270"/>
                    <a:pt x="3397894" y="0"/>
                    <a:pt x="3545357" y="0"/>
                  </a:cubicBezTo>
                  <a:cubicBezTo>
                    <a:pt x="3606501" y="0"/>
                    <a:pt x="3671241" y="2540"/>
                    <a:pt x="3732384" y="2540"/>
                  </a:cubicBezTo>
                  <a:cubicBezTo>
                    <a:pt x="3901428" y="3810"/>
                    <a:pt x="4074068" y="5080"/>
                    <a:pt x="4243112" y="7620"/>
                  </a:cubicBezTo>
                  <a:cubicBezTo>
                    <a:pt x="4333029" y="8890"/>
                    <a:pt x="4422946" y="12700"/>
                    <a:pt x="4512863" y="16510"/>
                  </a:cubicBezTo>
                  <a:cubicBezTo>
                    <a:pt x="4534443" y="16510"/>
                    <a:pt x="4556023" y="16510"/>
                    <a:pt x="4574007" y="16510"/>
                  </a:cubicBezTo>
                  <a:cubicBezTo>
                    <a:pt x="4594952" y="17780"/>
                    <a:pt x="4603842" y="20320"/>
                    <a:pt x="4614002" y="21590"/>
                  </a:cubicBezTo>
                  <a:close/>
                  <a:moveTo>
                    <a:pt x="4624162" y="2139890"/>
                  </a:moveTo>
                  <a:cubicBezTo>
                    <a:pt x="4625432" y="2123380"/>
                    <a:pt x="4626702" y="2110680"/>
                    <a:pt x="4626702" y="2097980"/>
                  </a:cubicBezTo>
                  <a:cubicBezTo>
                    <a:pt x="4625432" y="2005994"/>
                    <a:pt x="4624162" y="1919831"/>
                    <a:pt x="4624162" y="1827165"/>
                  </a:cubicBezTo>
                  <a:cubicBezTo>
                    <a:pt x="4624162" y="1784896"/>
                    <a:pt x="4626702" y="1742628"/>
                    <a:pt x="4625432" y="1700359"/>
                  </a:cubicBezTo>
                  <a:cubicBezTo>
                    <a:pt x="4625432" y="1661342"/>
                    <a:pt x="4624162" y="1620699"/>
                    <a:pt x="4622892" y="1581682"/>
                  </a:cubicBezTo>
                  <a:cubicBezTo>
                    <a:pt x="4617812" y="1521530"/>
                    <a:pt x="4606382" y="276231"/>
                    <a:pt x="4606382" y="216080"/>
                  </a:cubicBezTo>
                  <a:cubicBezTo>
                    <a:pt x="4603842" y="165683"/>
                    <a:pt x="4601302" y="113660"/>
                    <a:pt x="4598762" y="63500"/>
                  </a:cubicBezTo>
                  <a:cubicBezTo>
                    <a:pt x="4597492" y="44450"/>
                    <a:pt x="4596222" y="43180"/>
                    <a:pt x="4563216" y="41910"/>
                  </a:cubicBezTo>
                  <a:cubicBezTo>
                    <a:pt x="4552426" y="41910"/>
                    <a:pt x="4545233" y="41910"/>
                    <a:pt x="4534443" y="40640"/>
                  </a:cubicBezTo>
                  <a:cubicBezTo>
                    <a:pt x="4444526" y="36830"/>
                    <a:pt x="4351012" y="31750"/>
                    <a:pt x="4261095" y="30480"/>
                  </a:cubicBezTo>
                  <a:cubicBezTo>
                    <a:pt x="4041698" y="26670"/>
                    <a:pt x="3818705" y="25400"/>
                    <a:pt x="3599308" y="22860"/>
                  </a:cubicBezTo>
                  <a:cubicBezTo>
                    <a:pt x="3566937" y="22860"/>
                    <a:pt x="3530971" y="22860"/>
                    <a:pt x="3498601" y="22860"/>
                  </a:cubicBezTo>
                  <a:cubicBezTo>
                    <a:pt x="3444650" y="22860"/>
                    <a:pt x="3390700" y="22860"/>
                    <a:pt x="3340347" y="22860"/>
                  </a:cubicBezTo>
                  <a:cubicBezTo>
                    <a:pt x="3225253" y="22860"/>
                    <a:pt x="3110160" y="22860"/>
                    <a:pt x="2998663" y="24130"/>
                  </a:cubicBezTo>
                  <a:cubicBezTo>
                    <a:pt x="2901552" y="25400"/>
                    <a:pt x="1265065" y="29210"/>
                    <a:pt x="1167955" y="29210"/>
                  </a:cubicBezTo>
                  <a:cubicBezTo>
                    <a:pt x="1009701" y="29210"/>
                    <a:pt x="851447" y="26670"/>
                    <a:pt x="693194" y="33020"/>
                  </a:cubicBezTo>
                  <a:cubicBezTo>
                    <a:pt x="610470" y="36830"/>
                    <a:pt x="531343" y="36830"/>
                    <a:pt x="452216" y="38100"/>
                  </a:cubicBezTo>
                  <a:cubicBezTo>
                    <a:pt x="315543" y="41910"/>
                    <a:pt x="178869" y="45720"/>
                    <a:pt x="49530" y="50800"/>
                  </a:cubicBezTo>
                  <a:cubicBezTo>
                    <a:pt x="36830" y="50800"/>
                    <a:pt x="34290" y="53340"/>
                    <a:pt x="33020" y="69765"/>
                  </a:cubicBezTo>
                  <a:cubicBezTo>
                    <a:pt x="31750" y="99028"/>
                    <a:pt x="31750" y="128291"/>
                    <a:pt x="30480" y="157554"/>
                  </a:cubicBezTo>
                  <a:cubicBezTo>
                    <a:pt x="29210" y="206326"/>
                    <a:pt x="26670" y="253471"/>
                    <a:pt x="25400" y="302243"/>
                  </a:cubicBezTo>
                  <a:cubicBezTo>
                    <a:pt x="20320" y="354266"/>
                    <a:pt x="26670" y="1625576"/>
                    <a:pt x="29210" y="1677599"/>
                  </a:cubicBezTo>
                  <a:cubicBezTo>
                    <a:pt x="29210" y="1732873"/>
                    <a:pt x="29210" y="1789774"/>
                    <a:pt x="30480" y="1845048"/>
                  </a:cubicBezTo>
                  <a:cubicBezTo>
                    <a:pt x="30480" y="1885691"/>
                    <a:pt x="33020" y="1926334"/>
                    <a:pt x="33020" y="1966977"/>
                  </a:cubicBezTo>
                  <a:cubicBezTo>
                    <a:pt x="33020" y="2010871"/>
                    <a:pt x="33020" y="2054765"/>
                    <a:pt x="31750" y="2097980"/>
                  </a:cubicBezTo>
                  <a:cubicBezTo>
                    <a:pt x="31750" y="2101790"/>
                    <a:pt x="31750" y="2104330"/>
                    <a:pt x="31750" y="2108140"/>
                  </a:cubicBezTo>
                  <a:cubicBezTo>
                    <a:pt x="31750" y="2118300"/>
                    <a:pt x="35560" y="2122110"/>
                    <a:pt x="44450" y="2122110"/>
                  </a:cubicBezTo>
                  <a:cubicBezTo>
                    <a:pt x="74565" y="2122110"/>
                    <a:pt x="124919" y="2123380"/>
                    <a:pt x="171676" y="2123380"/>
                  </a:cubicBezTo>
                  <a:cubicBezTo>
                    <a:pt x="240013" y="2123380"/>
                    <a:pt x="311946" y="2120840"/>
                    <a:pt x="380283" y="2123380"/>
                  </a:cubicBezTo>
                  <a:cubicBezTo>
                    <a:pt x="491780" y="2127190"/>
                    <a:pt x="603277" y="2129730"/>
                    <a:pt x="714774" y="2128460"/>
                  </a:cubicBezTo>
                  <a:cubicBezTo>
                    <a:pt x="786707" y="2127190"/>
                    <a:pt x="855044" y="2129730"/>
                    <a:pt x="926978" y="2129730"/>
                  </a:cubicBezTo>
                  <a:cubicBezTo>
                    <a:pt x="1031281" y="2129730"/>
                    <a:pt x="1135585" y="2128460"/>
                    <a:pt x="1239888" y="2129730"/>
                  </a:cubicBezTo>
                  <a:cubicBezTo>
                    <a:pt x="1394545" y="2131000"/>
                    <a:pt x="3092176" y="2120840"/>
                    <a:pt x="3250430" y="2123380"/>
                  </a:cubicBezTo>
                  <a:cubicBezTo>
                    <a:pt x="3318767" y="2124650"/>
                    <a:pt x="3387103" y="2125920"/>
                    <a:pt x="3451844" y="2125920"/>
                  </a:cubicBezTo>
                  <a:cubicBezTo>
                    <a:pt x="3570534" y="2128460"/>
                    <a:pt x="3685628" y="2124650"/>
                    <a:pt x="3804318" y="2128460"/>
                  </a:cubicBezTo>
                  <a:cubicBezTo>
                    <a:pt x="3901428" y="2131000"/>
                    <a:pt x="3998538" y="2131000"/>
                    <a:pt x="4095649" y="2133540"/>
                  </a:cubicBezTo>
                  <a:cubicBezTo>
                    <a:pt x="4239516" y="2137350"/>
                    <a:pt x="4383383" y="2139890"/>
                    <a:pt x="4527250" y="2141160"/>
                  </a:cubicBezTo>
                  <a:cubicBezTo>
                    <a:pt x="4581200" y="2141160"/>
                    <a:pt x="4603842" y="2139890"/>
                    <a:pt x="4624162" y="2139890"/>
                  </a:cubicBezTo>
                  <a:close/>
                </a:path>
              </a:pathLst>
            </a:custGeom>
            <a:solidFill>
              <a:srgbClr val="000000">
                <a:alpha val="72941"/>
              </a:srgbClr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Freeform 5"/>
          <p:cNvSpPr/>
          <p:nvPr/>
        </p:nvSpPr>
        <p:spPr>
          <a:xfrm rot="-1087867">
            <a:off x="964113" y="6094549"/>
            <a:ext cx="2789095" cy="2799274"/>
          </a:xfrm>
          <a:custGeom>
            <a:avLst/>
            <a:gdLst/>
            <a:ahLst/>
            <a:cxnLst/>
            <a:rect l="l" t="t" r="r" b="b"/>
            <a:pathLst>
              <a:path w="2789095" h="2799274">
                <a:moveTo>
                  <a:pt x="0" y="0"/>
                </a:moveTo>
                <a:lnTo>
                  <a:pt x="2789095" y="0"/>
                </a:lnTo>
                <a:lnTo>
                  <a:pt x="2789095" y="2799274"/>
                </a:lnTo>
                <a:lnTo>
                  <a:pt x="0" y="27992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 rot="1232321" flipH="1">
            <a:off x="14460191" y="6544801"/>
            <a:ext cx="2866624" cy="2856200"/>
          </a:xfrm>
          <a:custGeom>
            <a:avLst/>
            <a:gdLst/>
            <a:ahLst/>
            <a:cxnLst/>
            <a:rect l="l" t="t" r="r" b="b"/>
            <a:pathLst>
              <a:path w="2866624" h="2856200">
                <a:moveTo>
                  <a:pt x="2866624" y="0"/>
                </a:moveTo>
                <a:lnTo>
                  <a:pt x="0" y="0"/>
                </a:lnTo>
                <a:lnTo>
                  <a:pt x="0" y="2856200"/>
                </a:lnTo>
                <a:lnTo>
                  <a:pt x="2866624" y="2856200"/>
                </a:lnTo>
                <a:lnTo>
                  <a:pt x="2866624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931445" flipH="1">
            <a:off x="14404999" y="1957679"/>
            <a:ext cx="1408846" cy="2012637"/>
          </a:xfrm>
          <a:custGeom>
            <a:avLst/>
            <a:gdLst/>
            <a:ahLst/>
            <a:cxnLst/>
            <a:rect l="l" t="t" r="r" b="b"/>
            <a:pathLst>
              <a:path w="1408846" h="2012637">
                <a:moveTo>
                  <a:pt x="1408846" y="0"/>
                </a:moveTo>
                <a:lnTo>
                  <a:pt x="0" y="0"/>
                </a:lnTo>
                <a:lnTo>
                  <a:pt x="0" y="2012637"/>
                </a:lnTo>
                <a:lnTo>
                  <a:pt x="1408846" y="2012637"/>
                </a:lnTo>
                <a:lnTo>
                  <a:pt x="1408846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 rot="9695094">
            <a:off x="2257402" y="1916255"/>
            <a:ext cx="1408846" cy="2012637"/>
          </a:xfrm>
          <a:custGeom>
            <a:avLst/>
            <a:gdLst/>
            <a:ahLst/>
            <a:cxnLst/>
            <a:rect l="l" t="t" r="r" b="b"/>
            <a:pathLst>
              <a:path w="1408846" h="2012637">
                <a:moveTo>
                  <a:pt x="0" y="0"/>
                </a:moveTo>
                <a:lnTo>
                  <a:pt x="1408846" y="0"/>
                </a:lnTo>
                <a:lnTo>
                  <a:pt x="1408846" y="2012637"/>
                </a:lnTo>
                <a:lnTo>
                  <a:pt x="0" y="201263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431723" y="269245"/>
            <a:ext cx="1543856" cy="1518911"/>
          </a:xfrm>
          <a:custGeom>
            <a:avLst/>
            <a:gdLst/>
            <a:ahLst/>
            <a:cxnLst/>
            <a:rect l="l" t="t" r="r" b="b"/>
            <a:pathLst>
              <a:path w="1543856" h="1518911">
                <a:moveTo>
                  <a:pt x="0" y="0"/>
                </a:moveTo>
                <a:lnTo>
                  <a:pt x="1543856" y="0"/>
                </a:lnTo>
                <a:lnTo>
                  <a:pt x="1543856" y="1518910"/>
                </a:lnTo>
                <a:lnTo>
                  <a:pt x="0" y="151891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5376896" y="206103"/>
            <a:ext cx="2610729" cy="1190413"/>
          </a:xfrm>
          <a:custGeom>
            <a:avLst/>
            <a:gdLst/>
            <a:ahLst/>
            <a:cxnLst/>
            <a:rect l="l" t="t" r="r" b="b"/>
            <a:pathLst>
              <a:path w="2610729" h="1190413">
                <a:moveTo>
                  <a:pt x="0" y="0"/>
                </a:moveTo>
                <a:lnTo>
                  <a:pt x="2610729" y="0"/>
                </a:lnTo>
                <a:lnTo>
                  <a:pt x="2610729" y="1190413"/>
                </a:lnTo>
                <a:lnTo>
                  <a:pt x="0" y="1190413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5102308" y="3300668"/>
            <a:ext cx="8083385" cy="28320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05"/>
              </a:lnSpc>
            </a:pPr>
            <a:r>
              <a:rPr lang="en-US" sz="10385">
                <a:solidFill>
                  <a:srgbClr val="000000"/>
                </a:solidFill>
                <a:latin typeface="Sunday"/>
              </a:rPr>
              <a:t>Thinking Moves </a:t>
            </a:r>
          </a:p>
        </p:txBody>
      </p:sp>
      <p:sp>
        <p:nvSpPr>
          <p:cNvPr id="12" name="Freeform 12"/>
          <p:cNvSpPr/>
          <p:nvPr/>
        </p:nvSpPr>
        <p:spPr>
          <a:xfrm>
            <a:off x="13103295" y="269245"/>
            <a:ext cx="1893938" cy="1138062"/>
          </a:xfrm>
          <a:custGeom>
            <a:avLst/>
            <a:gdLst/>
            <a:ahLst/>
            <a:cxnLst/>
            <a:rect l="l" t="t" r="r" b="b"/>
            <a:pathLst>
              <a:path w="1893938" h="1138062">
                <a:moveTo>
                  <a:pt x="0" y="0"/>
                </a:moveTo>
                <a:lnTo>
                  <a:pt x="1893938" y="0"/>
                </a:lnTo>
                <a:lnTo>
                  <a:pt x="1893938" y="1138061"/>
                </a:lnTo>
                <a:lnTo>
                  <a:pt x="0" y="1138061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B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09650" y="790575"/>
            <a:ext cx="16421736" cy="8894093"/>
            <a:chOff x="0" y="0"/>
            <a:chExt cx="5366581" cy="2906566"/>
          </a:xfrm>
        </p:grpSpPr>
        <p:sp>
          <p:nvSpPr>
            <p:cNvPr id="3" name="Freeform 3"/>
            <p:cNvSpPr/>
            <p:nvPr/>
          </p:nvSpPr>
          <p:spPr>
            <a:xfrm>
              <a:off x="10160" y="16510"/>
              <a:ext cx="5343721" cy="2878626"/>
            </a:xfrm>
            <a:custGeom>
              <a:avLst/>
              <a:gdLst/>
              <a:ahLst/>
              <a:cxnLst/>
              <a:rect l="l" t="t" r="r" b="b"/>
              <a:pathLst>
                <a:path w="5343721" h="2878626">
                  <a:moveTo>
                    <a:pt x="5343721" y="2878626"/>
                  </a:moveTo>
                  <a:lnTo>
                    <a:pt x="0" y="2871006"/>
                  </a:lnTo>
                  <a:lnTo>
                    <a:pt x="0" y="1011610"/>
                  </a:lnTo>
                  <a:lnTo>
                    <a:pt x="17780" y="19050"/>
                  </a:lnTo>
                  <a:lnTo>
                    <a:pt x="2662712" y="0"/>
                  </a:lnTo>
                  <a:lnTo>
                    <a:pt x="5324671" y="508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-3810" y="0"/>
              <a:ext cx="5372930" cy="2905296"/>
            </a:xfrm>
            <a:custGeom>
              <a:avLst/>
              <a:gdLst/>
              <a:ahLst/>
              <a:cxnLst/>
              <a:rect l="l" t="t" r="r" b="b"/>
              <a:pathLst>
                <a:path w="5372930" h="2905296">
                  <a:moveTo>
                    <a:pt x="5338641" y="21590"/>
                  </a:moveTo>
                  <a:cubicBezTo>
                    <a:pt x="5339911" y="34290"/>
                    <a:pt x="5339911" y="44450"/>
                    <a:pt x="5341180" y="54610"/>
                  </a:cubicBezTo>
                  <a:cubicBezTo>
                    <a:pt x="5343720" y="107345"/>
                    <a:pt x="5344991" y="169619"/>
                    <a:pt x="5347530" y="229670"/>
                  </a:cubicBezTo>
                  <a:cubicBezTo>
                    <a:pt x="5347530" y="316410"/>
                    <a:pt x="5360230" y="2026738"/>
                    <a:pt x="5366580" y="2113478"/>
                  </a:cubicBezTo>
                  <a:cubicBezTo>
                    <a:pt x="5372930" y="2244699"/>
                    <a:pt x="5369120" y="2378145"/>
                    <a:pt x="5369120" y="2509366"/>
                  </a:cubicBezTo>
                  <a:cubicBezTo>
                    <a:pt x="5369120" y="2625019"/>
                    <a:pt x="5370391" y="2731776"/>
                    <a:pt x="5371661" y="2844336"/>
                  </a:cubicBezTo>
                  <a:cubicBezTo>
                    <a:pt x="5371661" y="2865926"/>
                    <a:pt x="5371661" y="2879896"/>
                    <a:pt x="5371661" y="2904026"/>
                  </a:cubicBezTo>
                  <a:cubicBezTo>
                    <a:pt x="5348800" y="2904026"/>
                    <a:pt x="5328480" y="2905296"/>
                    <a:pt x="5296295" y="2904026"/>
                  </a:cubicBezTo>
                  <a:cubicBezTo>
                    <a:pt x="5025156" y="2898946"/>
                    <a:pt x="4749846" y="2905296"/>
                    <a:pt x="4478708" y="2900216"/>
                  </a:cubicBezTo>
                  <a:cubicBezTo>
                    <a:pt x="4316025" y="2896406"/>
                    <a:pt x="4157514" y="2898946"/>
                    <a:pt x="3994831" y="2896406"/>
                  </a:cubicBezTo>
                  <a:cubicBezTo>
                    <a:pt x="3919746" y="2895136"/>
                    <a:pt x="3844662" y="2893866"/>
                    <a:pt x="3769577" y="2892596"/>
                  </a:cubicBezTo>
                  <a:cubicBezTo>
                    <a:pt x="3723693" y="2892596"/>
                    <a:pt x="3681979" y="2893866"/>
                    <a:pt x="3636094" y="2893866"/>
                  </a:cubicBezTo>
                  <a:cubicBezTo>
                    <a:pt x="3519296" y="2892596"/>
                    <a:pt x="3198101" y="2893866"/>
                    <a:pt x="3081303" y="2892596"/>
                  </a:cubicBezTo>
                  <a:cubicBezTo>
                    <a:pt x="2997876" y="2891326"/>
                    <a:pt x="1329333" y="2900216"/>
                    <a:pt x="1245906" y="2898946"/>
                  </a:cubicBezTo>
                  <a:cubicBezTo>
                    <a:pt x="1225049" y="2898946"/>
                    <a:pt x="1200021" y="2900216"/>
                    <a:pt x="1179164" y="2900216"/>
                  </a:cubicBezTo>
                  <a:cubicBezTo>
                    <a:pt x="1129108" y="2900216"/>
                    <a:pt x="1083223" y="2901486"/>
                    <a:pt x="1033167" y="2901486"/>
                  </a:cubicBezTo>
                  <a:cubicBezTo>
                    <a:pt x="908026" y="2901486"/>
                    <a:pt x="787057" y="2900216"/>
                    <a:pt x="661916" y="2898946"/>
                  </a:cubicBezTo>
                  <a:cubicBezTo>
                    <a:pt x="586832" y="2897676"/>
                    <a:pt x="511747" y="2896406"/>
                    <a:pt x="440834" y="2895136"/>
                  </a:cubicBezTo>
                  <a:cubicBezTo>
                    <a:pt x="307351" y="2893866"/>
                    <a:pt x="173867" y="2892596"/>
                    <a:pt x="48260" y="2892596"/>
                  </a:cubicBezTo>
                  <a:cubicBezTo>
                    <a:pt x="38100" y="2892596"/>
                    <a:pt x="29210" y="2892596"/>
                    <a:pt x="19050" y="2891326"/>
                  </a:cubicBezTo>
                  <a:cubicBezTo>
                    <a:pt x="10160" y="2890056"/>
                    <a:pt x="5080" y="2883706"/>
                    <a:pt x="7620" y="2874816"/>
                  </a:cubicBezTo>
                  <a:cubicBezTo>
                    <a:pt x="16510" y="2842981"/>
                    <a:pt x="12700" y="2787378"/>
                    <a:pt x="11430" y="2729552"/>
                  </a:cubicBezTo>
                  <a:cubicBezTo>
                    <a:pt x="10160" y="2611675"/>
                    <a:pt x="6350" y="2496022"/>
                    <a:pt x="7620" y="2378145"/>
                  </a:cubicBezTo>
                  <a:cubicBezTo>
                    <a:pt x="5080" y="2231355"/>
                    <a:pt x="0" y="414270"/>
                    <a:pt x="7620" y="265255"/>
                  </a:cubicBezTo>
                  <a:cubicBezTo>
                    <a:pt x="8890" y="236342"/>
                    <a:pt x="7620" y="205205"/>
                    <a:pt x="8890" y="176292"/>
                  </a:cubicBezTo>
                  <a:cubicBezTo>
                    <a:pt x="10160" y="129586"/>
                    <a:pt x="12700" y="78432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9583" y="30480"/>
                    <a:pt x="136325" y="29210"/>
                  </a:cubicBezTo>
                  <a:cubicBezTo>
                    <a:pt x="248952" y="25400"/>
                    <a:pt x="361578" y="22860"/>
                    <a:pt x="478376" y="20320"/>
                  </a:cubicBezTo>
                  <a:cubicBezTo>
                    <a:pt x="557632" y="17780"/>
                    <a:pt x="636888" y="16510"/>
                    <a:pt x="711972" y="13970"/>
                  </a:cubicBezTo>
                  <a:cubicBezTo>
                    <a:pt x="787057" y="11430"/>
                    <a:pt x="866313" y="8890"/>
                    <a:pt x="941397" y="8890"/>
                  </a:cubicBezTo>
                  <a:cubicBezTo>
                    <a:pt x="1024824" y="7620"/>
                    <a:pt x="1108251" y="10160"/>
                    <a:pt x="1191678" y="8890"/>
                  </a:cubicBezTo>
                  <a:cubicBezTo>
                    <a:pt x="1295962" y="8890"/>
                    <a:pt x="3185587" y="6350"/>
                    <a:pt x="3289871" y="5080"/>
                  </a:cubicBezTo>
                  <a:cubicBezTo>
                    <a:pt x="3389984" y="3810"/>
                    <a:pt x="3490096" y="2540"/>
                    <a:pt x="3594380" y="2540"/>
                  </a:cubicBezTo>
                  <a:cubicBezTo>
                    <a:pt x="3765406" y="1270"/>
                    <a:pt x="3932261" y="0"/>
                    <a:pt x="4103286" y="0"/>
                  </a:cubicBezTo>
                  <a:cubicBezTo>
                    <a:pt x="4174199" y="0"/>
                    <a:pt x="4249283" y="2540"/>
                    <a:pt x="4320197" y="2540"/>
                  </a:cubicBezTo>
                  <a:cubicBezTo>
                    <a:pt x="4516250" y="3810"/>
                    <a:pt x="4716475" y="5080"/>
                    <a:pt x="4912529" y="7620"/>
                  </a:cubicBezTo>
                  <a:cubicBezTo>
                    <a:pt x="5016813" y="8890"/>
                    <a:pt x="5121097" y="12700"/>
                    <a:pt x="5225381" y="16510"/>
                  </a:cubicBezTo>
                  <a:cubicBezTo>
                    <a:pt x="5250409" y="16510"/>
                    <a:pt x="5275438" y="16510"/>
                    <a:pt x="5296295" y="16510"/>
                  </a:cubicBezTo>
                  <a:cubicBezTo>
                    <a:pt x="5319591" y="17780"/>
                    <a:pt x="5328480" y="20320"/>
                    <a:pt x="5338641" y="21590"/>
                  </a:cubicBezTo>
                  <a:close/>
                  <a:moveTo>
                    <a:pt x="5348800" y="2887516"/>
                  </a:moveTo>
                  <a:cubicBezTo>
                    <a:pt x="5350070" y="2871006"/>
                    <a:pt x="5351341" y="2858306"/>
                    <a:pt x="5351341" y="2845606"/>
                  </a:cubicBezTo>
                  <a:cubicBezTo>
                    <a:pt x="5350070" y="2720655"/>
                    <a:pt x="5348800" y="2602779"/>
                    <a:pt x="5348800" y="2476005"/>
                  </a:cubicBezTo>
                  <a:cubicBezTo>
                    <a:pt x="5348800" y="2418179"/>
                    <a:pt x="5351341" y="2360352"/>
                    <a:pt x="5350070" y="2302526"/>
                  </a:cubicBezTo>
                  <a:cubicBezTo>
                    <a:pt x="5350070" y="2249147"/>
                    <a:pt x="5348800" y="2193545"/>
                    <a:pt x="5347530" y="2140167"/>
                  </a:cubicBezTo>
                  <a:cubicBezTo>
                    <a:pt x="5342450" y="2057875"/>
                    <a:pt x="5331020" y="354219"/>
                    <a:pt x="5331020" y="271928"/>
                  </a:cubicBezTo>
                  <a:cubicBezTo>
                    <a:pt x="5328480" y="202981"/>
                    <a:pt x="5325941" y="131810"/>
                    <a:pt x="5323400" y="63500"/>
                  </a:cubicBezTo>
                  <a:cubicBezTo>
                    <a:pt x="5322130" y="44450"/>
                    <a:pt x="5320861" y="43180"/>
                    <a:pt x="5283780" y="41910"/>
                  </a:cubicBezTo>
                  <a:cubicBezTo>
                    <a:pt x="5271266" y="41910"/>
                    <a:pt x="5262923" y="41910"/>
                    <a:pt x="5250409" y="40640"/>
                  </a:cubicBezTo>
                  <a:cubicBezTo>
                    <a:pt x="5146126" y="36830"/>
                    <a:pt x="5037670" y="31750"/>
                    <a:pt x="4933386" y="30480"/>
                  </a:cubicBezTo>
                  <a:cubicBezTo>
                    <a:pt x="4678934" y="26670"/>
                    <a:pt x="4420309" y="25400"/>
                    <a:pt x="4165857" y="22860"/>
                  </a:cubicBezTo>
                  <a:cubicBezTo>
                    <a:pt x="4128314" y="22860"/>
                    <a:pt x="4086601" y="22860"/>
                    <a:pt x="4049058" y="22860"/>
                  </a:cubicBezTo>
                  <a:cubicBezTo>
                    <a:pt x="3986488" y="22860"/>
                    <a:pt x="3923918" y="22860"/>
                    <a:pt x="3865519" y="22860"/>
                  </a:cubicBezTo>
                  <a:cubicBezTo>
                    <a:pt x="3732036" y="22860"/>
                    <a:pt x="3598552" y="22860"/>
                    <a:pt x="3469240" y="24130"/>
                  </a:cubicBezTo>
                  <a:cubicBezTo>
                    <a:pt x="3356613" y="25400"/>
                    <a:pt x="1458645" y="29210"/>
                    <a:pt x="1346019" y="29210"/>
                  </a:cubicBezTo>
                  <a:cubicBezTo>
                    <a:pt x="1162479" y="29210"/>
                    <a:pt x="978939" y="26670"/>
                    <a:pt x="795400" y="33020"/>
                  </a:cubicBezTo>
                  <a:cubicBezTo>
                    <a:pt x="699458" y="36830"/>
                    <a:pt x="607688" y="36830"/>
                    <a:pt x="515919" y="38100"/>
                  </a:cubicBezTo>
                  <a:cubicBezTo>
                    <a:pt x="357407" y="41910"/>
                    <a:pt x="198895" y="45720"/>
                    <a:pt x="49530" y="50800"/>
                  </a:cubicBezTo>
                  <a:cubicBezTo>
                    <a:pt x="36830" y="50800"/>
                    <a:pt x="34290" y="53340"/>
                    <a:pt x="33020" y="71759"/>
                  </a:cubicBezTo>
                  <a:cubicBezTo>
                    <a:pt x="31750" y="111793"/>
                    <a:pt x="31750" y="151827"/>
                    <a:pt x="30480" y="191860"/>
                  </a:cubicBezTo>
                  <a:cubicBezTo>
                    <a:pt x="29210" y="258583"/>
                    <a:pt x="26670" y="323082"/>
                    <a:pt x="25400" y="389805"/>
                  </a:cubicBezTo>
                  <a:cubicBezTo>
                    <a:pt x="20320" y="460976"/>
                    <a:pt x="26670" y="2200217"/>
                    <a:pt x="29210" y="2271388"/>
                  </a:cubicBezTo>
                  <a:cubicBezTo>
                    <a:pt x="29210" y="2347008"/>
                    <a:pt x="29210" y="2424851"/>
                    <a:pt x="30480" y="2500470"/>
                  </a:cubicBezTo>
                  <a:cubicBezTo>
                    <a:pt x="30480" y="2556072"/>
                    <a:pt x="33020" y="2611675"/>
                    <a:pt x="33020" y="2667277"/>
                  </a:cubicBezTo>
                  <a:cubicBezTo>
                    <a:pt x="33020" y="2727328"/>
                    <a:pt x="33020" y="2787378"/>
                    <a:pt x="31750" y="2845606"/>
                  </a:cubicBezTo>
                  <a:cubicBezTo>
                    <a:pt x="31750" y="2849416"/>
                    <a:pt x="31750" y="2851956"/>
                    <a:pt x="31750" y="2855766"/>
                  </a:cubicBezTo>
                  <a:cubicBezTo>
                    <a:pt x="31750" y="2865926"/>
                    <a:pt x="35560" y="2869736"/>
                    <a:pt x="44450" y="2869736"/>
                  </a:cubicBezTo>
                  <a:cubicBezTo>
                    <a:pt x="77926" y="2869736"/>
                    <a:pt x="136325" y="2871006"/>
                    <a:pt x="190553" y="2871006"/>
                  </a:cubicBezTo>
                  <a:cubicBezTo>
                    <a:pt x="269808" y="2871006"/>
                    <a:pt x="353236" y="2868466"/>
                    <a:pt x="432491" y="2871006"/>
                  </a:cubicBezTo>
                  <a:cubicBezTo>
                    <a:pt x="561803" y="2874816"/>
                    <a:pt x="691116" y="2877356"/>
                    <a:pt x="820428" y="2876086"/>
                  </a:cubicBezTo>
                  <a:cubicBezTo>
                    <a:pt x="903855" y="2874816"/>
                    <a:pt x="983111" y="2877356"/>
                    <a:pt x="1066538" y="2877356"/>
                  </a:cubicBezTo>
                  <a:cubicBezTo>
                    <a:pt x="1187507" y="2877356"/>
                    <a:pt x="1308476" y="2876086"/>
                    <a:pt x="1429446" y="2877356"/>
                  </a:cubicBezTo>
                  <a:cubicBezTo>
                    <a:pt x="1608814" y="2878626"/>
                    <a:pt x="3577695" y="2868466"/>
                    <a:pt x="3761235" y="2871006"/>
                  </a:cubicBezTo>
                  <a:cubicBezTo>
                    <a:pt x="3840491" y="2872276"/>
                    <a:pt x="3919746" y="2873546"/>
                    <a:pt x="3994831" y="2873546"/>
                  </a:cubicBezTo>
                  <a:cubicBezTo>
                    <a:pt x="4132486" y="2876086"/>
                    <a:pt x="4265969" y="2872276"/>
                    <a:pt x="4403624" y="2876086"/>
                  </a:cubicBezTo>
                  <a:cubicBezTo>
                    <a:pt x="4516250" y="2878626"/>
                    <a:pt x="4628877" y="2878626"/>
                    <a:pt x="4741504" y="2881166"/>
                  </a:cubicBezTo>
                  <a:cubicBezTo>
                    <a:pt x="4908358" y="2884976"/>
                    <a:pt x="5075212" y="2887516"/>
                    <a:pt x="5242067" y="2888786"/>
                  </a:cubicBezTo>
                  <a:cubicBezTo>
                    <a:pt x="5304637" y="2888786"/>
                    <a:pt x="5328480" y="2887516"/>
                    <a:pt x="5348800" y="2887516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941455" y="905600"/>
            <a:ext cx="16317845" cy="13105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713"/>
              </a:lnSpc>
              <a:spcBef>
                <a:spcPct val="0"/>
              </a:spcBef>
            </a:pPr>
            <a:r>
              <a:rPr lang="en-US" sz="7652">
                <a:solidFill>
                  <a:srgbClr val="000000"/>
                </a:solidFill>
                <a:latin typeface="Sunday"/>
              </a:rPr>
              <a:t>What is a thinking move?</a:t>
            </a:r>
          </a:p>
        </p:txBody>
      </p:sp>
      <p:sp>
        <p:nvSpPr>
          <p:cNvPr id="6" name="Freeform 6"/>
          <p:cNvSpPr/>
          <p:nvPr/>
        </p:nvSpPr>
        <p:spPr>
          <a:xfrm rot="-572528">
            <a:off x="15816504" y="221767"/>
            <a:ext cx="2286683" cy="1575732"/>
          </a:xfrm>
          <a:custGeom>
            <a:avLst/>
            <a:gdLst/>
            <a:ahLst/>
            <a:cxnLst/>
            <a:rect l="l" t="t" r="r" b="b"/>
            <a:pathLst>
              <a:path w="2286683" h="1575732">
                <a:moveTo>
                  <a:pt x="0" y="0"/>
                </a:moveTo>
                <a:lnTo>
                  <a:pt x="2286683" y="0"/>
                </a:lnTo>
                <a:lnTo>
                  <a:pt x="2286683" y="1575732"/>
                </a:lnTo>
                <a:lnTo>
                  <a:pt x="0" y="157573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642326">
            <a:off x="452475" y="7948217"/>
            <a:ext cx="1636689" cy="1940041"/>
          </a:xfrm>
          <a:custGeom>
            <a:avLst/>
            <a:gdLst/>
            <a:ahLst/>
            <a:cxnLst/>
            <a:rect l="l" t="t" r="r" b="b"/>
            <a:pathLst>
              <a:path w="1636689" h="1940041">
                <a:moveTo>
                  <a:pt x="0" y="0"/>
                </a:moveTo>
                <a:lnTo>
                  <a:pt x="1636690" y="0"/>
                </a:lnTo>
                <a:lnTo>
                  <a:pt x="1636690" y="1940041"/>
                </a:lnTo>
                <a:lnTo>
                  <a:pt x="0" y="194004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431723" y="269245"/>
            <a:ext cx="1543856" cy="1518911"/>
          </a:xfrm>
          <a:custGeom>
            <a:avLst/>
            <a:gdLst/>
            <a:ahLst/>
            <a:cxnLst/>
            <a:rect l="l" t="t" r="r" b="b"/>
            <a:pathLst>
              <a:path w="1543856" h="1518911">
                <a:moveTo>
                  <a:pt x="0" y="0"/>
                </a:moveTo>
                <a:lnTo>
                  <a:pt x="1543856" y="0"/>
                </a:lnTo>
                <a:lnTo>
                  <a:pt x="1543856" y="1518910"/>
                </a:lnTo>
                <a:lnTo>
                  <a:pt x="0" y="151891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4484763" y="7953190"/>
            <a:ext cx="2349197" cy="1305110"/>
          </a:xfrm>
          <a:custGeom>
            <a:avLst/>
            <a:gdLst/>
            <a:ahLst/>
            <a:cxnLst/>
            <a:rect l="l" t="t" r="r" b="b"/>
            <a:pathLst>
              <a:path w="2349197" h="1305110">
                <a:moveTo>
                  <a:pt x="0" y="0"/>
                </a:moveTo>
                <a:lnTo>
                  <a:pt x="2349198" y="0"/>
                </a:lnTo>
                <a:lnTo>
                  <a:pt x="2349198" y="1305110"/>
                </a:lnTo>
                <a:lnTo>
                  <a:pt x="0" y="130511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5335442" y="5832347"/>
            <a:ext cx="1498519" cy="1947384"/>
          </a:xfrm>
          <a:custGeom>
            <a:avLst/>
            <a:gdLst/>
            <a:ahLst/>
            <a:cxnLst/>
            <a:rect l="l" t="t" r="r" b="b"/>
            <a:pathLst>
              <a:path w="1498519" h="1947384">
                <a:moveTo>
                  <a:pt x="0" y="0"/>
                </a:moveTo>
                <a:lnTo>
                  <a:pt x="1498519" y="0"/>
                </a:lnTo>
                <a:lnTo>
                  <a:pt x="1498519" y="1947384"/>
                </a:lnTo>
                <a:lnTo>
                  <a:pt x="0" y="194738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1"/>
          <p:cNvSpPr txBox="1"/>
          <p:nvPr/>
        </p:nvSpPr>
        <p:spPr>
          <a:xfrm>
            <a:off x="2644359" y="6489352"/>
            <a:ext cx="11451158" cy="28514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669"/>
              </a:lnSpc>
            </a:pPr>
            <a:r>
              <a:rPr lang="en-US" sz="4049">
                <a:solidFill>
                  <a:srgbClr val="000000"/>
                </a:solidFill>
                <a:latin typeface="Canva Sans"/>
              </a:rPr>
              <a:t>Each move comes with a move which is taken from the British Sign Language. </a:t>
            </a:r>
          </a:p>
          <a:p>
            <a:pPr algn="ctr">
              <a:lnSpc>
                <a:spcPts val="5669"/>
              </a:lnSpc>
            </a:pPr>
            <a:r>
              <a:rPr lang="en-US" sz="4049">
                <a:solidFill>
                  <a:srgbClr val="000000"/>
                </a:solidFill>
                <a:latin typeface="Canva Sans"/>
              </a:rPr>
              <a:t>This helps our children to remember the move and the Thinking Skill.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644147" y="2588094"/>
            <a:ext cx="14965800" cy="35198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655"/>
              </a:lnSpc>
            </a:pPr>
            <a:r>
              <a:rPr lang="en-US" sz="3325">
                <a:solidFill>
                  <a:srgbClr val="000000"/>
                </a:solidFill>
                <a:latin typeface="Canva Sans Bold Italics"/>
              </a:rPr>
              <a:t>Roger Suttcliffe </a:t>
            </a:r>
            <a:r>
              <a:rPr lang="en-US" sz="3325">
                <a:solidFill>
                  <a:srgbClr val="000000"/>
                </a:solidFill>
                <a:latin typeface="Canva Sans"/>
              </a:rPr>
              <a:t>developed a simple and memorable scheme called Thinking Moves, A-Z. (</a:t>
            </a:r>
            <a:r>
              <a:rPr lang="en-US" sz="3325">
                <a:solidFill>
                  <a:srgbClr val="000000"/>
                </a:solidFill>
                <a:latin typeface="Canva Sans Bold"/>
              </a:rPr>
              <a:t>https://www.thinking-moves.com/</a:t>
            </a:r>
            <a:r>
              <a:rPr lang="en-US" sz="3325">
                <a:solidFill>
                  <a:srgbClr val="000000"/>
                </a:solidFill>
                <a:latin typeface="Canva Sans"/>
              </a:rPr>
              <a:t>) </a:t>
            </a:r>
          </a:p>
          <a:p>
            <a:pPr algn="ctr">
              <a:lnSpc>
                <a:spcPts val="4655"/>
              </a:lnSpc>
            </a:pPr>
            <a:r>
              <a:rPr lang="en-US" sz="3325">
                <a:solidFill>
                  <a:srgbClr val="000000"/>
                </a:solidFill>
                <a:latin typeface="Canva Sans"/>
              </a:rPr>
              <a:t>These have been designed so that teachers can teach the skill of thinking more effectively. At Greasley, we do not just simply ask our children to ‘have a think about a problem or question,’ we explicitly direct the children to the thinking skill we want them to use</a:t>
            </a:r>
            <a:r>
              <a:rPr lang="en-US" sz="3325">
                <a:solidFill>
                  <a:srgbClr val="000000"/>
                </a:solidFill>
                <a:latin typeface="Canva Sans Bold"/>
              </a:rPr>
              <a:t>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B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696454"/>
            <a:ext cx="16421736" cy="8894093"/>
            <a:chOff x="0" y="0"/>
            <a:chExt cx="5366581" cy="2906566"/>
          </a:xfrm>
        </p:grpSpPr>
        <p:sp>
          <p:nvSpPr>
            <p:cNvPr id="3" name="Freeform 3"/>
            <p:cNvSpPr/>
            <p:nvPr/>
          </p:nvSpPr>
          <p:spPr>
            <a:xfrm>
              <a:off x="10160" y="16510"/>
              <a:ext cx="5343721" cy="2878626"/>
            </a:xfrm>
            <a:custGeom>
              <a:avLst/>
              <a:gdLst/>
              <a:ahLst/>
              <a:cxnLst/>
              <a:rect l="l" t="t" r="r" b="b"/>
              <a:pathLst>
                <a:path w="5343721" h="2878626">
                  <a:moveTo>
                    <a:pt x="5343721" y="2878626"/>
                  </a:moveTo>
                  <a:lnTo>
                    <a:pt x="0" y="2871006"/>
                  </a:lnTo>
                  <a:lnTo>
                    <a:pt x="0" y="1011610"/>
                  </a:lnTo>
                  <a:lnTo>
                    <a:pt x="17780" y="19050"/>
                  </a:lnTo>
                  <a:lnTo>
                    <a:pt x="2662712" y="0"/>
                  </a:lnTo>
                  <a:lnTo>
                    <a:pt x="5324671" y="508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-3810" y="0"/>
              <a:ext cx="5372930" cy="2905296"/>
            </a:xfrm>
            <a:custGeom>
              <a:avLst/>
              <a:gdLst/>
              <a:ahLst/>
              <a:cxnLst/>
              <a:rect l="l" t="t" r="r" b="b"/>
              <a:pathLst>
                <a:path w="5372930" h="2905296">
                  <a:moveTo>
                    <a:pt x="5338641" y="21590"/>
                  </a:moveTo>
                  <a:cubicBezTo>
                    <a:pt x="5339911" y="34290"/>
                    <a:pt x="5339911" y="44450"/>
                    <a:pt x="5341180" y="54610"/>
                  </a:cubicBezTo>
                  <a:cubicBezTo>
                    <a:pt x="5343720" y="107345"/>
                    <a:pt x="5344991" y="169619"/>
                    <a:pt x="5347530" y="229670"/>
                  </a:cubicBezTo>
                  <a:cubicBezTo>
                    <a:pt x="5347530" y="316410"/>
                    <a:pt x="5360230" y="2026738"/>
                    <a:pt x="5366580" y="2113478"/>
                  </a:cubicBezTo>
                  <a:cubicBezTo>
                    <a:pt x="5372930" y="2244699"/>
                    <a:pt x="5369120" y="2378145"/>
                    <a:pt x="5369120" y="2509366"/>
                  </a:cubicBezTo>
                  <a:cubicBezTo>
                    <a:pt x="5369120" y="2625019"/>
                    <a:pt x="5370391" y="2731776"/>
                    <a:pt x="5371661" y="2844336"/>
                  </a:cubicBezTo>
                  <a:cubicBezTo>
                    <a:pt x="5371661" y="2865926"/>
                    <a:pt x="5371661" y="2879896"/>
                    <a:pt x="5371661" y="2904026"/>
                  </a:cubicBezTo>
                  <a:cubicBezTo>
                    <a:pt x="5348800" y="2904026"/>
                    <a:pt x="5328480" y="2905296"/>
                    <a:pt x="5296295" y="2904026"/>
                  </a:cubicBezTo>
                  <a:cubicBezTo>
                    <a:pt x="5025156" y="2898946"/>
                    <a:pt x="4749846" y="2905296"/>
                    <a:pt x="4478708" y="2900216"/>
                  </a:cubicBezTo>
                  <a:cubicBezTo>
                    <a:pt x="4316025" y="2896406"/>
                    <a:pt x="4157514" y="2898946"/>
                    <a:pt x="3994831" y="2896406"/>
                  </a:cubicBezTo>
                  <a:cubicBezTo>
                    <a:pt x="3919746" y="2895136"/>
                    <a:pt x="3844662" y="2893866"/>
                    <a:pt x="3769577" y="2892596"/>
                  </a:cubicBezTo>
                  <a:cubicBezTo>
                    <a:pt x="3723693" y="2892596"/>
                    <a:pt x="3681979" y="2893866"/>
                    <a:pt x="3636094" y="2893866"/>
                  </a:cubicBezTo>
                  <a:cubicBezTo>
                    <a:pt x="3519296" y="2892596"/>
                    <a:pt x="3198101" y="2893866"/>
                    <a:pt x="3081303" y="2892596"/>
                  </a:cubicBezTo>
                  <a:cubicBezTo>
                    <a:pt x="2997876" y="2891326"/>
                    <a:pt x="1329333" y="2900216"/>
                    <a:pt x="1245906" y="2898946"/>
                  </a:cubicBezTo>
                  <a:cubicBezTo>
                    <a:pt x="1225049" y="2898946"/>
                    <a:pt x="1200021" y="2900216"/>
                    <a:pt x="1179164" y="2900216"/>
                  </a:cubicBezTo>
                  <a:cubicBezTo>
                    <a:pt x="1129108" y="2900216"/>
                    <a:pt x="1083223" y="2901486"/>
                    <a:pt x="1033167" y="2901486"/>
                  </a:cubicBezTo>
                  <a:cubicBezTo>
                    <a:pt x="908026" y="2901486"/>
                    <a:pt x="787057" y="2900216"/>
                    <a:pt x="661916" y="2898946"/>
                  </a:cubicBezTo>
                  <a:cubicBezTo>
                    <a:pt x="586832" y="2897676"/>
                    <a:pt x="511747" y="2896406"/>
                    <a:pt x="440834" y="2895136"/>
                  </a:cubicBezTo>
                  <a:cubicBezTo>
                    <a:pt x="307351" y="2893866"/>
                    <a:pt x="173867" y="2892596"/>
                    <a:pt x="48260" y="2892596"/>
                  </a:cubicBezTo>
                  <a:cubicBezTo>
                    <a:pt x="38100" y="2892596"/>
                    <a:pt x="29210" y="2892596"/>
                    <a:pt x="19050" y="2891326"/>
                  </a:cubicBezTo>
                  <a:cubicBezTo>
                    <a:pt x="10160" y="2890056"/>
                    <a:pt x="5080" y="2883706"/>
                    <a:pt x="7620" y="2874816"/>
                  </a:cubicBezTo>
                  <a:cubicBezTo>
                    <a:pt x="16510" y="2842981"/>
                    <a:pt x="12700" y="2787378"/>
                    <a:pt x="11430" y="2729552"/>
                  </a:cubicBezTo>
                  <a:cubicBezTo>
                    <a:pt x="10160" y="2611675"/>
                    <a:pt x="6350" y="2496022"/>
                    <a:pt x="7620" y="2378145"/>
                  </a:cubicBezTo>
                  <a:cubicBezTo>
                    <a:pt x="5080" y="2231355"/>
                    <a:pt x="0" y="414270"/>
                    <a:pt x="7620" y="265255"/>
                  </a:cubicBezTo>
                  <a:cubicBezTo>
                    <a:pt x="8890" y="236342"/>
                    <a:pt x="7620" y="205205"/>
                    <a:pt x="8890" y="176292"/>
                  </a:cubicBezTo>
                  <a:cubicBezTo>
                    <a:pt x="10160" y="129586"/>
                    <a:pt x="12700" y="78432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9583" y="30480"/>
                    <a:pt x="136325" y="29210"/>
                  </a:cubicBezTo>
                  <a:cubicBezTo>
                    <a:pt x="248952" y="25400"/>
                    <a:pt x="361578" y="22860"/>
                    <a:pt x="478376" y="20320"/>
                  </a:cubicBezTo>
                  <a:cubicBezTo>
                    <a:pt x="557632" y="17780"/>
                    <a:pt x="636888" y="16510"/>
                    <a:pt x="711972" y="13970"/>
                  </a:cubicBezTo>
                  <a:cubicBezTo>
                    <a:pt x="787057" y="11430"/>
                    <a:pt x="866313" y="8890"/>
                    <a:pt x="941397" y="8890"/>
                  </a:cubicBezTo>
                  <a:cubicBezTo>
                    <a:pt x="1024824" y="7620"/>
                    <a:pt x="1108251" y="10160"/>
                    <a:pt x="1191678" y="8890"/>
                  </a:cubicBezTo>
                  <a:cubicBezTo>
                    <a:pt x="1295962" y="8890"/>
                    <a:pt x="3185587" y="6350"/>
                    <a:pt x="3289871" y="5080"/>
                  </a:cubicBezTo>
                  <a:cubicBezTo>
                    <a:pt x="3389984" y="3810"/>
                    <a:pt x="3490096" y="2540"/>
                    <a:pt x="3594380" y="2540"/>
                  </a:cubicBezTo>
                  <a:cubicBezTo>
                    <a:pt x="3765406" y="1270"/>
                    <a:pt x="3932261" y="0"/>
                    <a:pt x="4103286" y="0"/>
                  </a:cubicBezTo>
                  <a:cubicBezTo>
                    <a:pt x="4174199" y="0"/>
                    <a:pt x="4249283" y="2540"/>
                    <a:pt x="4320197" y="2540"/>
                  </a:cubicBezTo>
                  <a:cubicBezTo>
                    <a:pt x="4516250" y="3810"/>
                    <a:pt x="4716475" y="5080"/>
                    <a:pt x="4912529" y="7620"/>
                  </a:cubicBezTo>
                  <a:cubicBezTo>
                    <a:pt x="5016813" y="8890"/>
                    <a:pt x="5121097" y="12700"/>
                    <a:pt x="5225381" y="16510"/>
                  </a:cubicBezTo>
                  <a:cubicBezTo>
                    <a:pt x="5250409" y="16510"/>
                    <a:pt x="5275438" y="16510"/>
                    <a:pt x="5296295" y="16510"/>
                  </a:cubicBezTo>
                  <a:cubicBezTo>
                    <a:pt x="5319591" y="17780"/>
                    <a:pt x="5328480" y="20320"/>
                    <a:pt x="5338641" y="21590"/>
                  </a:cubicBezTo>
                  <a:close/>
                  <a:moveTo>
                    <a:pt x="5348800" y="2887516"/>
                  </a:moveTo>
                  <a:cubicBezTo>
                    <a:pt x="5350070" y="2871006"/>
                    <a:pt x="5351341" y="2858306"/>
                    <a:pt x="5351341" y="2845606"/>
                  </a:cubicBezTo>
                  <a:cubicBezTo>
                    <a:pt x="5350070" y="2720655"/>
                    <a:pt x="5348800" y="2602779"/>
                    <a:pt x="5348800" y="2476005"/>
                  </a:cubicBezTo>
                  <a:cubicBezTo>
                    <a:pt x="5348800" y="2418179"/>
                    <a:pt x="5351341" y="2360352"/>
                    <a:pt x="5350070" y="2302526"/>
                  </a:cubicBezTo>
                  <a:cubicBezTo>
                    <a:pt x="5350070" y="2249147"/>
                    <a:pt x="5348800" y="2193545"/>
                    <a:pt x="5347530" y="2140167"/>
                  </a:cubicBezTo>
                  <a:cubicBezTo>
                    <a:pt x="5342450" y="2057875"/>
                    <a:pt x="5331020" y="354219"/>
                    <a:pt x="5331020" y="271928"/>
                  </a:cubicBezTo>
                  <a:cubicBezTo>
                    <a:pt x="5328480" y="202981"/>
                    <a:pt x="5325941" y="131810"/>
                    <a:pt x="5323400" y="63500"/>
                  </a:cubicBezTo>
                  <a:cubicBezTo>
                    <a:pt x="5322130" y="44450"/>
                    <a:pt x="5320861" y="43180"/>
                    <a:pt x="5283780" y="41910"/>
                  </a:cubicBezTo>
                  <a:cubicBezTo>
                    <a:pt x="5271266" y="41910"/>
                    <a:pt x="5262923" y="41910"/>
                    <a:pt x="5250409" y="40640"/>
                  </a:cubicBezTo>
                  <a:cubicBezTo>
                    <a:pt x="5146126" y="36830"/>
                    <a:pt x="5037670" y="31750"/>
                    <a:pt x="4933386" y="30480"/>
                  </a:cubicBezTo>
                  <a:cubicBezTo>
                    <a:pt x="4678934" y="26670"/>
                    <a:pt x="4420309" y="25400"/>
                    <a:pt x="4165857" y="22860"/>
                  </a:cubicBezTo>
                  <a:cubicBezTo>
                    <a:pt x="4128314" y="22860"/>
                    <a:pt x="4086601" y="22860"/>
                    <a:pt x="4049058" y="22860"/>
                  </a:cubicBezTo>
                  <a:cubicBezTo>
                    <a:pt x="3986488" y="22860"/>
                    <a:pt x="3923918" y="22860"/>
                    <a:pt x="3865519" y="22860"/>
                  </a:cubicBezTo>
                  <a:cubicBezTo>
                    <a:pt x="3732036" y="22860"/>
                    <a:pt x="3598552" y="22860"/>
                    <a:pt x="3469240" y="24130"/>
                  </a:cubicBezTo>
                  <a:cubicBezTo>
                    <a:pt x="3356613" y="25400"/>
                    <a:pt x="1458645" y="29210"/>
                    <a:pt x="1346019" y="29210"/>
                  </a:cubicBezTo>
                  <a:cubicBezTo>
                    <a:pt x="1162479" y="29210"/>
                    <a:pt x="978939" y="26670"/>
                    <a:pt x="795400" y="33020"/>
                  </a:cubicBezTo>
                  <a:cubicBezTo>
                    <a:pt x="699458" y="36830"/>
                    <a:pt x="607688" y="36830"/>
                    <a:pt x="515919" y="38100"/>
                  </a:cubicBezTo>
                  <a:cubicBezTo>
                    <a:pt x="357407" y="41910"/>
                    <a:pt x="198895" y="45720"/>
                    <a:pt x="49530" y="50800"/>
                  </a:cubicBezTo>
                  <a:cubicBezTo>
                    <a:pt x="36830" y="50800"/>
                    <a:pt x="34290" y="53340"/>
                    <a:pt x="33020" y="71759"/>
                  </a:cubicBezTo>
                  <a:cubicBezTo>
                    <a:pt x="31750" y="111793"/>
                    <a:pt x="31750" y="151827"/>
                    <a:pt x="30480" y="191860"/>
                  </a:cubicBezTo>
                  <a:cubicBezTo>
                    <a:pt x="29210" y="258583"/>
                    <a:pt x="26670" y="323082"/>
                    <a:pt x="25400" y="389805"/>
                  </a:cubicBezTo>
                  <a:cubicBezTo>
                    <a:pt x="20320" y="460976"/>
                    <a:pt x="26670" y="2200217"/>
                    <a:pt x="29210" y="2271388"/>
                  </a:cubicBezTo>
                  <a:cubicBezTo>
                    <a:pt x="29210" y="2347008"/>
                    <a:pt x="29210" y="2424851"/>
                    <a:pt x="30480" y="2500470"/>
                  </a:cubicBezTo>
                  <a:cubicBezTo>
                    <a:pt x="30480" y="2556072"/>
                    <a:pt x="33020" y="2611675"/>
                    <a:pt x="33020" y="2667277"/>
                  </a:cubicBezTo>
                  <a:cubicBezTo>
                    <a:pt x="33020" y="2727328"/>
                    <a:pt x="33020" y="2787378"/>
                    <a:pt x="31750" y="2845606"/>
                  </a:cubicBezTo>
                  <a:cubicBezTo>
                    <a:pt x="31750" y="2849416"/>
                    <a:pt x="31750" y="2851956"/>
                    <a:pt x="31750" y="2855766"/>
                  </a:cubicBezTo>
                  <a:cubicBezTo>
                    <a:pt x="31750" y="2865926"/>
                    <a:pt x="35560" y="2869736"/>
                    <a:pt x="44450" y="2869736"/>
                  </a:cubicBezTo>
                  <a:cubicBezTo>
                    <a:pt x="77926" y="2869736"/>
                    <a:pt x="136325" y="2871006"/>
                    <a:pt x="190553" y="2871006"/>
                  </a:cubicBezTo>
                  <a:cubicBezTo>
                    <a:pt x="269808" y="2871006"/>
                    <a:pt x="353236" y="2868466"/>
                    <a:pt x="432491" y="2871006"/>
                  </a:cubicBezTo>
                  <a:cubicBezTo>
                    <a:pt x="561803" y="2874816"/>
                    <a:pt x="691116" y="2877356"/>
                    <a:pt x="820428" y="2876086"/>
                  </a:cubicBezTo>
                  <a:cubicBezTo>
                    <a:pt x="903855" y="2874816"/>
                    <a:pt x="983111" y="2877356"/>
                    <a:pt x="1066538" y="2877356"/>
                  </a:cubicBezTo>
                  <a:cubicBezTo>
                    <a:pt x="1187507" y="2877356"/>
                    <a:pt x="1308476" y="2876086"/>
                    <a:pt x="1429446" y="2877356"/>
                  </a:cubicBezTo>
                  <a:cubicBezTo>
                    <a:pt x="1608814" y="2878626"/>
                    <a:pt x="3577695" y="2868466"/>
                    <a:pt x="3761235" y="2871006"/>
                  </a:cubicBezTo>
                  <a:cubicBezTo>
                    <a:pt x="3840491" y="2872276"/>
                    <a:pt x="3919746" y="2873546"/>
                    <a:pt x="3994831" y="2873546"/>
                  </a:cubicBezTo>
                  <a:cubicBezTo>
                    <a:pt x="4132486" y="2876086"/>
                    <a:pt x="4265969" y="2872276"/>
                    <a:pt x="4403624" y="2876086"/>
                  </a:cubicBezTo>
                  <a:cubicBezTo>
                    <a:pt x="4516250" y="2878626"/>
                    <a:pt x="4628877" y="2878626"/>
                    <a:pt x="4741504" y="2881166"/>
                  </a:cubicBezTo>
                  <a:cubicBezTo>
                    <a:pt x="4908358" y="2884976"/>
                    <a:pt x="5075212" y="2887516"/>
                    <a:pt x="5242067" y="2888786"/>
                  </a:cubicBezTo>
                  <a:cubicBezTo>
                    <a:pt x="5304637" y="2888786"/>
                    <a:pt x="5328480" y="2887516"/>
                    <a:pt x="5348800" y="2887516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295223" y="1291627"/>
            <a:ext cx="15688028" cy="12940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573"/>
              </a:lnSpc>
              <a:spcBef>
                <a:spcPct val="0"/>
              </a:spcBef>
            </a:pPr>
            <a:r>
              <a:rPr lang="en-US" sz="7552">
                <a:solidFill>
                  <a:srgbClr val="000000"/>
                </a:solidFill>
                <a:latin typeface="Sunday"/>
              </a:rPr>
              <a:t>Where will you see them used? </a:t>
            </a:r>
          </a:p>
        </p:txBody>
      </p:sp>
      <p:sp>
        <p:nvSpPr>
          <p:cNvPr id="6" name="Freeform 6"/>
          <p:cNvSpPr/>
          <p:nvPr/>
        </p:nvSpPr>
        <p:spPr>
          <a:xfrm rot="-572528">
            <a:off x="16702761" y="147797"/>
            <a:ext cx="1339793" cy="923239"/>
          </a:xfrm>
          <a:custGeom>
            <a:avLst/>
            <a:gdLst/>
            <a:ahLst/>
            <a:cxnLst/>
            <a:rect l="l" t="t" r="r" b="b"/>
            <a:pathLst>
              <a:path w="1339793" h="923239">
                <a:moveTo>
                  <a:pt x="0" y="0"/>
                </a:moveTo>
                <a:lnTo>
                  <a:pt x="1339793" y="0"/>
                </a:lnTo>
                <a:lnTo>
                  <a:pt x="1339793" y="923239"/>
                </a:lnTo>
                <a:lnTo>
                  <a:pt x="0" y="92323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642326">
            <a:off x="361241" y="8467131"/>
            <a:ext cx="1334917" cy="1582337"/>
          </a:xfrm>
          <a:custGeom>
            <a:avLst/>
            <a:gdLst/>
            <a:ahLst/>
            <a:cxnLst/>
            <a:rect l="l" t="t" r="r" b="b"/>
            <a:pathLst>
              <a:path w="1334917" h="1582337">
                <a:moveTo>
                  <a:pt x="0" y="0"/>
                </a:moveTo>
                <a:lnTo>
                  <a:pt x="1334918" y="0"/>
                </a:lnTo>
                <a:lnTo>
                  <a:pt x="1334918" y="1582338"/>
                </a:lnTo>
                <a:lnTo>
                  <a:pt x="0" y="158233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11452876" y="2935125"/>
            <a:ext cx="6258261" cy="4296369"/>
          </a:xfrm>
          <a:custGeom>
            <a:avLst/>
            <a:gdLst/>
            <a:ahLst/>
            <a:cxnLst/>
            <a:rect l="l" t="t" r="r" b="b"/>
            <a:pathLst>
              <a:path w="6258261" h="4296369">
                <a:moveTo>
                  <a:pt x="0" y="0"/>
                </a:moveTo>
                <a:lnTo>
                  <a:pt x="6258261" y="0"/>
                </a:lnTo>
                <a:lnTo>
                  <a:pt x="6258261" y="4296369"/>
                </a:lnTo>
                <a:lnTo>
                  <a:pt x="0" y="429636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0420945" y="8173823"/>
            <a:ext cx="7677921" cy="1667640"/>
          </a:xfrm>
          <a:custGeom>
            <a:avLst/>
            <a:gdLst/>
            <a:ahLst/>
            <a:cxnLst/>
            <a:rect l="l" t="t" r="r" b="b"/>
            <a:pathLst>
              <a:path w="7677921" h="1667640">
                <a:moveTo>
                  <a:pt x="0" y="0"/>
                </a:moveTo>
                <a:lnTo>
                  <a:pt x="7677921" y="0"/>
                </a:lnTo>
                <a:lnTo>
                  <a:pt x="7677921" y="1667640"/>
                </a:lnTo>
                <a:lnTo>
                  <a:pt x="0" y="166764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b="-255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10" name="TextBox 10"/>
          <p:cNvSpPr txBox="1"/>
          <p:nvPr/>
        </p:nvSpPr>
        <p:spPr>
          <a:xfrm>
            <a:off x="9139238" y="4487361"/>
            <a:ext cx="9525" cy="14456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905"/>
              </a:lnSpc>
              <a:spcBef>
                <a:spcPct val="0"/>
              </a:spcBef>
            </a:pPr>
            <a:endParaRPr/>
          </a:p>
        </p:txBody>
      </p:sp>
      <p:sp>
        <p:nvSpPr>
          <p:cNvPr id="11" name="TextBox 11"/>
          <p:cNvSpPr txBox="1"/>
          <p:nvPr/>
        </p:nvSpPr>
        <p:spPr>
          <a:xfrm>
            <a:off x="1299986" y="3132004"/>
            <a:ext cx="9937102" cy="55067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Canva Sans Bold"/>
              </a:rPr>
              <a:t>The Thinking Moves link to our Thinking Frames. You will see them on our Thinking Frames, on the teaching slides in lessons and when the children are using a thinking skill.</a:t>
            </a:r>
          </a:p>
        </p:txBody>
      </p:sp>
      <p:sp>
        <p:nvSpPr>
          <p:cNvPr id="12" name="Freeform 12"/>
          <p:cNvSpPr/>
          <p:nvPr/>
        </p:nvSpPr>
        <p:spPr>
          <a:xfrm>
            <a:off x="287653" y="227626"/>
            <a:ext cx="1236379" cy="1216402"/>
          </a:xfrm>
          <a:custGeom>
            <a:avLst/>
            <a:gdLst/>
            <a:ahLst/>
            <a:cxnLst/>
            <a:rect l="l" t="t" r="r" b="b"/>
            <a:pathLst>
              <a:path w="1236379" h="1216402">
                <a:moveTo>
                  <a:pt x="0" y="0"/>
                </a:moveTo>
                <a:lnTo>
                  <a:pt x="1236379" y="0"/>
                </a:lnTo>
                <a:lnTo>
                  <a:pt x="1236379" y="1216401"/>
                </a:lnTo>
                <a:lnTo>
                  <a:pt x="0" y="121640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3" name="Freeform 13"/>
          <p:cNvSpPr/>
          <p:nvPr/>
        </p:nvSpPr>
        <p:spPr>
          <a:xfrm>
            <a:off x="16234905" y="140165"/>
            <a:ext cx="1863962" cy="1035534"/>
          </a:xfrm>
          <a:custGeom>
            <a:avLst/>
            <a:gdLst/>
            <a:ahLst/>
            <a:cxnLst/>
            <a:rect l="l" t="t" r="r" b="b"/>
            <a:pathLst>
              <a:path w="1863962" h="1035534">
                <a:moveTo>
                  <a:pt x="0" y="0"/>
                </a:moveTo>
                <a:lnTo>
                  <a:pt x="1863961" y="0"/>
                </a:lnTo>
                <a:lnTo>
                  <a:pt x="1863961" y="1035534"/>
                </a:lnTo>
                <a:lnTo>
                  <a:pt x="0" y="103553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B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09650" y="790575"/>
            <a:ext cx="16421736" cy="8894093"/>
            <a:chOff x="0" y="0"/>
            <a:chExt cx="5366581" cy="2906566"/>
          </a:xfrm>
        </p:grpSpPr>
        <p:sp>
          <p:nvSpPr>
            <p:cNvPr id="3" name="Freeform 3"/>
            <p:cNvSpPr/>
            <p:nvPr/>
          </p:nvSpPr>
          <p:spPr>
            <a:xfrm>
              <a:off x="10160" y="16510"/>
              <a:ext cx="5343721" cy="2878626"/>
            </a:xfrm>
            <a:custGeom>
              <a:avLst/>
              <a:gdLst/>
              <a:ahLst/>
              <a:cxnLst/>
              <a:rect l="l" t="t" r="r" b="b"/>
              <a:pathLst>
                <a:path w="5343721" h="2878626">
                  <a:moveTo>
                    <a:pt x="5343721" y="2878626"/>
                  </a:moveTo>
                  <a:lnTo>
                    <a:pt x="0" y="2871006"/>
                  </a:lnTo>
                  <a:lnTo>
                    <a:pt x="0" y="1011610"/>
                  </a:lnTo>
                  <a:lnTo>
                    <a:pt x="17780" y="19050"/>
                  </a:lnTo>
                  <a:lnTo>
                    <a:pt x="2662712" y="0"/>
                  </a:lnTo>
                  <a:lnTo>
                    <a:pt x="5324671" y="508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-3810" y="0"/>
              <a:ext cx="5372930" cy="2905296"/>
            </a:xfrm>
            <a:custGeom>
              <a:avLst/>
              <a:gdLst/>
              <a:ahLst/>
              <a:cxnLst/>
              <a:rect l="l" t="t" r="r" b="b"/>
              <a:pathLst>
                <a:path w="5372930" h="2905296">
                  <a:moveTo>
                    <a:pt x="5338641" y="21590"/>
                  </a:moveTo>
                  <a:cubicBezTo>
                    <a:pt x="5339911" y="34290"/>
                    <a:pt x="5339911" y="44450"/>
                    <a:pt x="5341180" y="54610"/>
                  </a:cubicBezTo>
                  <a:cubicBezTo>
                    <a:pt x="5343720" y="107345"/>
                    <a:pt x="5344991" y="169619"/>
                    <a:pt x="5347530" y="229670"/>
                  </a:cubicBezTo>
                  <a:cubicBezTo>
                    <a:pt x="5347530" y="316410"/>
                    <a:pt x="5360230" y="2026738"/>
                    <a:pt x="5366580" y="2113478"/>
                  </a:cubicBezTo>
                  <a:cubicBezTo>
                    <a:pt x="5372930" y="2244699"/>
                    <a:pt x="5369120" y="2378145"/>
                    <a:pt x="5369120" y="2509366"/>
                  </a:cubicBezTo>
                  <a:cubicBezTo>
                    <a:pt x="5369120" y="2625019"/>
                    <a:pt x="5370391" y="2731776"/>
                    <a:pt x="5371661" y="2844336"/>
                  </a:cubicBezTo>
                  <a:cubicBezTo>
                    <a:pt x="5371661" y="2865926"/>
                    <a:pt x="5371661" y="2879896"/>
                    <a:pt x="5371661" y="2904026"/>
                  </a:cubicBezTo>
                  <a:cubicBezTo>
                    <a:pt x="5348800" y="2904026"/>
                    <a:pt x="5328480" y="2905296"/>
                    <a:pt x="5296295" y="2904026"/>
                  </a:cubicBezTo>
                  <a:cubicBezTo>
                    <a:pt x="5025156" y="2898946"/>
                    <a:pt x="4749846" y="2905296"/>
                    <a:pt x="4478708" y="2900216"/>
                  </a:cubicBezTo>
                  <a:cubicBezTo>
                    <a:pt x="4316025" y="2896406"/>
                    <a:pt x="4157514" y="2898946"/>
                    <a:pt x="3994831" y="2896406"/>
                  </a:cubicBezTo>
                  <a:cubicBezTo>
                    <a:pt x="3919746" y="2895136"/>
                    <a:pt x="3844662" y="2893866"/>
                    <a:pt x="3769577" y="2892596"/>
                  </a:cubicBezTo>
                  <a:cubicBezTo>
                    <a:pt x="3723693" y="2892596"/>
                    <a:pt x="3681979" y="2893866"/>
                    <a:pt x="3636094" y="2893866"/>
                  </a:cubicBezTo>
                  <a:cubicBezTo>
                    <a:pt x="3519296" y="2892596"/>
                    <a:pt x="3198101" y="2893866"/>
                    <a:pt x="3081303" y="2892596"/>
                  </a:cubicBezTo>
                  <a:cubicBezTo>
                    <a:pt x="2997876" y="2891326"/>
                    <a:pt x="1329333" y="2900216"/>
                    <a:pt x="1245906" y="2898946"/>
                  </a:cubicBezTo>
                  <a:cubicBezTo>
                    <a:pt x="1225049" y="2898946"/>
                    <a:pt x="1200021" y="2900216"/>
                    <a:pt x="1179164" y="2900216"/>
                  </a:cubicBezTo>
                  <a:cubicBezTo>
                    <a:pt x="1129108" y="2900216"/>
                    <a:pt x="1083223" y="2901486"/>
                    <a:pt x="1033167" y="2901486"/>
                  </a:cubicBezTo>
                  <a:cubicBezTo>
                    <a:pt x="908026" y="2901486"/>
                    <a:pt x="787057" y="2900216"/>
                    <a:pt x="661916" y="2898946"/>
                  </a:cubicBezTo>
                  <a:cubicBezTo>
                    <a:pt x="586832" y="2897676"/>
                    <a:pt x="511747" y="2896406"/>
                    <a:pt x="440834" y="2895136"/>
                  </a:cubicBezTo>
                  <a:cubicBezTo>
                    <a:pt x="307351" y="2893866"/>
                    <a:pt x="173867" y="2892596"/>
                    <a:pt x="48260" y="2892596"/>
                  </a:cubicBezTo>
                  <a:cubicBezTo>
                    <a:pt x="38100" y="2892596"/>
                    <a:pt x="29210" y="2892596"/>
                    <a:pt x="19050" y="2891326"/>
                  </a:cubicBezTo>
                  <a:cubicBezTo>
                    <a:pt x="10160" y="2890056"/>
                    <a:pt x="5080" y="2883706"/>
                    <a:pt x="7620" y="2874816"/>
                  </a:cubicBezTo>
                  <a:cubicBezTo>
                    <a:pt x="16510" y="2842981"/>
                    <a:pt x="12700" y="2787378"/>
                    <a:pt x="11430" y="2729552"/>
                  </a:cubicBezTo>
                  <a:cubicBezTo>
                    <a:pt x="10160" y="2611675"/>
                    <a:pt x="6350" y="2496022"/>
                    <a:pt x="7620" y="2378145"/>
                  </a:cubicBezTo>
                  <a:cubicBezTo>
                    <a:pt x="5080" y="2231355"/>
                    <a:pt x="0" y="414270"/>
                    <a:pt x="7620" y="265255"/>
                  </a:cubicBezTo>
                  <a:cubicBezTo>
                    <a:pt x="8890" y="236342"/>
                    <a:pt x="7620" y="205205"/>
                    <a:pt x="8890" y="176292"/>
                  </a:cubicBezTo>
                  <a:cubicBezTo>
                    <a:pt x="10160" y="129586"/>
                    <a:pt x="12700" y="78432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9583" y="30480"/>
                    <a:pt x="136325" y="29210"/>
                  </a:cubicBezTo>
                  <a:cubicBezTo>
                    <a:pt x="248952" y="25400"/>
                    <a:pt x="361578" y="22860"/>
                    <a:pt x="478376" y="20320"/>
                  </a:cubicBezTo>
                  <a:cubicBezTo>
                    <a:pt x="557632" y="17780"/>
                    <a:pt x="636888" y="16510"/>
                    <a:pt x="711972" y="13970"/>
                  </a:cubicBezTo>
                  <a:cubicBezTo>
                    <a:pt x="787057" y="11430"/>
                    <a:pt x="866313" y="8890"/>
                    <a:pt x="941397" y="8890"/>
                  </a:cubicBezTo>
                  <a:cubicBezTo>
                    <a:pt x="1024824" y="7620"/>
                    <a:pt x="1108251" y="10160"/>
                    <a:pt x="1191678" y="8890"/>
                  </a:cubicBezTo>
                  <a:cubicBezTo>
                    <a:pt x="1295962" y="8890"/>
                    <a:pt x="3185587" y="6350"/>
                    <a:pt x="3289871" y="5080"/>
                  </a:cubicBezTo>
                  <a:cubicBezTo>
                    <a:pt x="3389984" y="3810"/>
                    <a:pt x="3490096" y="2540"/>
                    <a:pt x="3594380" y="2540"/>
                  </a:cubicBezTo>
                  <a:cubicBezTo>
                    <a:pt x="3765406" y="1270"/>
                    <a:pt x="3932261" y="0"/>
                    <a:pt x="4103286" y="0"/>
                  </a:cubicBezTo>
                  <a:cubicBezTo>
                    <a:pt x="4174199" y="0"/>
                    <a:pt x="4249283" y="2540"/>
                    <a:pt x="4320197" y="2540"/>
                  </a:cubicBezTo>
                  <a:cubicBezTo>
                    <a:pt x="4516250" y="3810"/>
                    <a:pt x="4716475" y="5080"/>
                    <a:pt x="4912529" y="7620"/>
                  </a:cubicBezTo>
                  <a:cubicBezTo>
                    <a:pt x="5016813" y="8890"/>
                    <a:pt x="5121097" y="12700"/>
                    <a:pt x="5225381" y="16510"/>
                  </a:cubicBezTo>
                  <a:cubicBezTo>
                    <a:pt x="5250409" y="16510"/>
                    <a:pt x="5275438" y="16510"/>
                    <a:pt x="5296295" y="16510"/>
                  </a:cubicBezTo>
                  <a:cubicBezTo>
                    <a:pt x="5319591" y="17780"/>
                    <a:pt x="5328480" y="20320"/>
                    <a:pt x="5338641" y="21590"/>
                  </a:cubicBezTo>
                  <a:close/>
                  <a:moveTo>
                    <a:pt x="5348800" y="2887516"/>
                  </a:moveTo>
                  <a:cubicBezTo>
                    <a:pt x="5350070" y="2871006"/>
                    <a:pt x="5351341" y="2858306"/>
                    <a:pt x="5351341" y="2845606"/>
                  </a:cubicBezTo>
                  <a:cubicBezTo>
                    <a:pt x="5350070" y="2720655"/>
                    <a:pt x="5348800" y="2602779"/>
                    <a:pt x="5348800" y="2476005"/>
                  </a:cubicBezTo>
                  <a:cubicBezTo>
                    <a:pt x="5348800" y="2418179"/>
                    <a:pt x="5351341" y="2360352"/>
                    <a:pt x="5350070" y="2302526"/>
                  </a:cubicBezTo>
                  <a:cubicBezTo>
                    <a:pt x="5350070" y="2249147"/>
                    <a:pt x="5348800" y="2193545"/>
                    <a:pt x="5347530" y="2140167"/>
                  </a:cubicBezTo>
                  <a:cubicBezTo>
                    <a:pt x="5342450" y="2057875"/>
                    <a:pt x="5331020" y="354219"/>
                    <a:pt x="5331020" y="271928"/>
                  </a:cubicBezTo>
                  <a:cubicBezTo>
                    <a:pt x="5328480" y="202981"/>
                    <a:pt x="5325941" y="131810"/>
                    <a:pt x="5323400" y="63500"/>
                  </a:cubicBezTo>
                  <a:cubicBezTo>
                    <a:pt x="5322130" y="44450"/>
                    <a:pt x="5320861" y="43180"/>
                    <a:pt x="5283780" y="41910"/>
                  </a:cubicBezTo>
                  <a:cubicBezTo>
                    <a:pt x="5271266" y="41910"/>
                    <a:pt x="5262923" y="41910"/>
                    <a:pt x="5250409" y="40640"/>
                  </a:cubicBezTo>
                  <a:cubicBezTo>
                    <a:pt x="5146126" y="36830"/>
                    <a:pt x="5037670" y="31750"/>
                    <a:pt x="4933386" y="30480"/>
                  </a:cubicBezTo>
                  <a:cubicBezTo>
                    <a:pt x="4678934" y="26670"/>
                    <a:pt x="4420309" y="25400"/>
                    <a:pt x="4165857" y="22860"/>
                  </a:cubicBezTo>
                  <a:cubicBezTo>
                    <a:pt x="4128314" y="22860"/>
                    <a:pt x="4086601" y="22860"/>
                    <a:pt x="4049058" y="22860"/>
                  </a:cubicBezTo>
                  <a:cubicBezTo>
                    <a:pt x="3986488" y="22860"/>
                    <a:pt x="3923918" y="22860"/>
                    <a:pt x="3865519" y="22860"/>
                  </a:cubicBezTo>
                  <a:cubicBezTo>
                    <a:pt x="3732036" y="22860"/>
                    <a:pt x="3598552" y="22860"/>
                    <a:pt x="3469240" y="24130"/>
                  </a:cubicBezTo>
                  <a:cubicBezTo>
                    <a:pt x="3356613" y="25400"/>
                    <a:pt x="1458645" y="29210"/>
                    <a:pt x="1346019" y="29210"/>
                  </a:cubicBezTo>
                  <a:cubicBezTo>
                    <a:pt x="1162479" y="29210"/>
                    <a:pt x="978939" y="26670"/>
                    <a:pt x="795400" y="33020"/>
                  </a:cubicBezTo>
                  <a:cubicBezTo>
                    <a:pt x="699458" y="36830"/>
                    <a:pt x="607688" y="36830"/>
                    <a:pt x="515919" y="38100"/>
                  </a:cubicBezTo>
                  <a:cubicBezTo>
                    <a:pt x="357407" y="41910"/>
                    <a:pt x="198895" y="45720"/>
                    <a:pt x="49530" y="50800"/>
                  </a:cubicBezTo>
                  <a:cubicBezTo>
                    <a:pt x="36830" y="50800"/>
                    <a:pt x="34290" y="53340"/>
                    <a:pt x="33020" y="71759"/>
                  </a:cubicBezTo>
                  <a:cubicBezTo>
                    <a:pt x="31750" y="111793"/>
                    <a:pt x="31750" y="151827"/>
                    <a:pt x="30480" y="191860"/>
                  </a:cubicBezTo>
                  <a:cubicBezTo>
                    <a:pt x="29210" y="258583"/>
                    <a:pt x="26670" y="323082"/>
                    <a:pt x="25400" y="389805"/>
                  </a:cubicBezTo>
                  <a:cubicBezTo>
                    <a:pt x="20320" y="460976"/>
                    <a:pt x="26670" y="2200217"/>
                    <a:pt x="29210" y="2271388"/>
                  </a:cubicBezTo>
                  <a:cubicBezTo>
                    <a:pt x="29210" y="2347008"/>
                    <a:pt x="29210" y="2424851"/>
                    <a:pt x="30480" y="2500470"/>
                  </a:cubicBezTo>
                  <a:cubicBezTo>
                    <a:pt x="30480" y="2556072"/>
                    <a:pt x="33020" y="2611675"/>
                    <a:pt x="33020" y="2667277"/>
                  </a:cubicBezTo>
                  <a:cubicBezTo>
                    <a:pt x="33020" y="2727328"/>
                    <a:pt x="33020" y="2787378"/>
                    <a:pt x="31750" y="2845606"/>
                  </a:cubicBezTo>
                  <a:cubicBezTo>
                    <a:pt x="31750" y="2849416"/>
                    <a:pt x="31750" y="2851956"/>
                    <a:pt x="31750" y="2855766"/>
                  </a:cubicBezTo>
                  <a:cubicBezTo>
                    <a:pt x="31750" y="2865926"/>
                    <a:pt x="35560" y="2869736"/>
                    <a:pt x="44450" y="2869736"/>
                  </a:cubicBezTo>
                  <a:cubicBezTo>
                    <a:pt x="77926" y="2869736"/>
                    <a:pt x="136325" y="2871006"/>
                    <a:pt x="190553" y="2871006"/>
                  </a:cubicBezTo>
                  <a:cubicBezTo>
                    <a:pt x="269808" y="2871006"/>
                    <a:pt x="353236" y="2868466"/>
                    <a:pt x="432491" y="2871006"/>
                  </a:cubicBezTo>
                  <a:cubicBezTo>
                    <a:pt x="561803" y="2874816"/>
                    <a:pt x="691116" y="2877356"/>
                    <a:pt x="820428" y="2876086"/>
                  </a:cubicBezTo>
                  <a:cubicBezTo>
                    <a:pt x="903855" y="2874816"/>
                    <a:pt x="983111" y="2877356"/>
                    <a:pt x="1066538" y="2877356"/>
                  </a:cubicBezTo>
                  <a:cubicBezTo>
                    <a:pt x="1187507" y="2877356"/>
                    <a:pt x="1308476" y="2876086"/>
                    <a:pt x="1429446" y="2877356"/>
                  </a:cubicBezTo>
                  <a:cubicBezTo>
                    <a:pt x="1608814" y="2878626"/>
                    <a:pt x="3577695" y="2868466"/>
                    <a:pt x="3761235" y="2871006"/>
                  </a:cubicBezTo>
                  <a:cubicBezTo>
                    <a:pt x="3840491" y="2872276"/>
                    <a:pt x="3919746" y="2873546"/>
                    <a:pt x="3994831" y="2873546"/>
                  </a:cubicBezTo>
                  <a:cubicBezTo>
                    <a:pt x="4132486" y="2876086"/>
                    <a:pt x="4265969" y="2872276"/>
                    <a:pt x="4403624" y="2876086"/>
                  </a:cubicBezTo>
                  <a:cubicBezTo>
                    <a:pt x="4516250" y="2878626"/>
                    <a:pt x="4628877" y="2878626"/>
                    <a:pt x="4741504" y="2881166"/>
                  </a:cubicBezTo>
                  <a:cubicBezTo>
                    <a:pt x="4908358" y="2884976"/>
                    <a:pt x="5075212" y="2887516"/>
                    <a:pt x="5242067" y="2888786"/>
                  </a:cubicBezTo>
                  <a:cubicBezTo>
                    <a:pt x="5304637" y="2888786"/>
                    <a:pt x="5328480" y="2887516"/>
                    <a:pt x="5348800" y="2887516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Freeform 5"/>
          <p:cNvSpPr/>
          <p:nvPr/>
        </p:nvSpPr>
        <p:spPr>
          <a:xfrm>
            <a:off x="14884521" y="392735"/>
            <a:ext cx="3258546" cy="1958050"/>
          </a:xfrm>
          <a:custGeom>
            <a:avLst/>
            <a:gdLst/>
            <a:ahLst/>
            <a:cxnLst/>
            <a:rect l="l" t="t" r="r" b="b"/>
            <a:pathLst>
              <a:path w="3258546" h="1958050">
                <a:moveTo>
                  <a:pt x="0" y="0"/>
                </a:moveTo>
                <a:lnTo>
                  <a:pt x="3258545" y="0"/>
                </a:lnTo>
                <a:lnTo>
                  <a:pt x="3258545" y="1958050"/>
                </a:lnTo>
                <a:lnTo>
                  <a:pt x="0" y="195805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2228927" y="2886860"/>
            <a:ext cx="6749121" cy="2824407"/>
          </a:xfrm>
          <a:custGeom>
            <a:avLst/>
            <a:gdLst/>
            <a:ahLst/>
            <a:cxnLst/>
            <a:rect l="l" t="t" r="r" b="b"/>
            <a:pathLst>
              <a:path w="6749121" h="2824407">
                <a:moveTo>
                  <a:pt x="0" y="0"/>
                </a:moveTo>
                <a:lnTo>
                  <a:pt x="6749121" y="0"/>
                </a:lnTo>
                <a:lnTo>
                  <a:pt x="6749121" y="2824407"/>
                </a:lnTo>
                <a:lnTo>
                  <a:pt x="0" y="28244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Freeform 7"/>
          <p:cNvSpPr/>
          <p:nvPr/>
        </p:nvSpPr>
        <p:spPr>
          <a:xfrm rot="642326">
            <a:off x="16957851" y="8696998"/>
            <a:ext cx="947070" cy="1122604"/>
          </a:xfrm>
          <a:custGeom>
            <a:avLst/>
            <a:gdLst/>
            <a:ahLst/>
            <a:cxnLst/>
            <a:rect l="l" t="t" r="r" b="b"/>
            <a:pathLst>
              <a:path w="947070" h="1122604">
                <a:moveTo>
                  <a:pt x="0" y="0"/>
                </a:moveTo>
                <a:lnTo>
                  <a:pt x="947070" y="0"/>
                </a:lnTo>
                <a:lnTo>
                  <a:pt x="947070" y="1122604"/>
                </a:lnTo>
                <a:lnTo>
                  <a:pt x="0" y="11226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8" name="Freeform 8"/>
          <p:cNvSpPr/>
          <p:nvPr/>
        </p:nvSpPr>
        <p:spPr>
          <a:xfrm>
            <a:off x="9718715" y="2886860"/>
            <a:ext cx="6075154" cy="2852261"/>
          </a:xfrm>
          <a:custGeom>
            <a:avLst/>
            <a:gdLst/>
            <a:ahLst/>
            <a:cxnLst/>
            <a:rect l="l" t="t" r="r" b="b"/>
            <a:pathLst>
              <a:path w="6075154" h="2852261">
                <a:moveTo>
                  <a:pt x="0" y="0"/>
                </a:moveTo>
                <a:lnTo>
                  <a:pt x="6075154" y="0"/>
                </a:lnTo>
                <a:lnTo>
                  <a:pt x="6075154" y="2852260"/>
                </a:lnTo>
                <a:lnTo>
                  <a:pt x="0" y="2852260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1970571" y="6130367"/>
            <a:ext cx="6752084" cy="2882206"/>
          </a:xfrm>
          <a:custGeom>
            <a:avLst/>
            <a:gdLst/>
            <a:ahLst/>
            <a:cxnLst/>
            <a:rect l="l" t="t" r="r" b="b"/>
            <a:pathLst>
              <a:path w="6752084" h="2882206">
                <a:moveTo>
                  <a:pt x="0" y="0"/>
                </a:moveTo>
                <a:lnTo>
                  <a:pt x="6752084" y="0"/>
                </a:lnTo>
                <a:lnTo>
                  <a:pt x="6752084" y="2882206"/>
                </a:lnTo>
                <a:lnTo>
                  <a:pt x="0" y="288220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9718715" y="6130367"/>
            <a:ext cx="1654991" cy="1708378"/>
          </a:xfrm>
          <a:custGeom>
            <a:avLst/>
            <a:gdLst/>
            <a:ahLst/>
            <a:cxnLst/>
            <a:rect l="l" t="t" r="r" b="b"/>
            <a:pathLst>
              <a:path w="1654991" h="1708378">
                <a:moveTo>
                  <a:pt x="0" y="0"/>
                </a:moveTo>
                <a:lnTo>
                  <a:pt x="1654991" y="0"/>
                </a:lnTo>
                <a:lnTo>
                  <a:pt x="1654991" y="1708378"/>
                </a:lnTo>
                <a:lnTo>
                  <a:pt x="0" y="170837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11373706" y="6031551"/>
            <a:ext cx="2343685" cy="1906009"/>
          </a:xfrm>
          <a:custGeom>
            <a:avLst/>
            <a:gdLst/>
            <a:ahLst/>
            <a:cxnLst/>
            <a:rect l="l" t="t" r="r" b="b"/>
            <a:pathLst>
              <a:path w="2343685" h="1906009">
                <a:moveTo>
                  <a:pt x="0" y="0"/>
                </a:moveTo>
                <a:lnTo>
                  <a:pt x="2343685" y="0"/>
                </a:lnTo>
                <a:lnTo>
                  <a:pt x="2343685" y="1906009"/>
                </a:lnTo>
                <a:lnTo>
                  <a:pt x="0" y="190600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TextBox 12"/>
          <p:cNvSpPr txBox="1"/>
          <p:nvPr/>
        </p:nvSpPr>
        <p:spPr>
          <a:xfrm>
            <a:off x="2615268" y="838200"/>
            <a:ext cx="12725559" cy="16268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232"/>
              </a:lnSpc>
              <a:spcBef>
                <a:spcPct val="0"/>
              </a:spcBef>
            </a:pPr>
            <a:r>
              <a:rPr lang="en-US" sz="9451">
                <a:solidFill>
                  <a:srgbClr val="000000"/>
                </a:solidFill>
                <a:latin typeface="Sunday"/>
              </a:rPr>
              <a:t>Thinking moves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0205690" y="7546132"/>
            <a:ext cx="5588179" cy="1712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6"/>
              </a:lnSpc>
            </a:pPr>
            <a:r>
              <a:rPr lang="en-US" sz="3283">
                <a:solidFill>
                  <a:srgbClr val="000000"/>
                </a:solidFill>
                <a:latin typeface="Canva Sans"/>
              </a:rPr>
              <a:t>Ask your children to show you the moves that match the icon. We know them all!</a:t>
            </a:r>
          </a:p>
        </p:txBody>
      </p:sp>
      <p:sp>
        <p:nvSpPr>
          <p:cNvPr id="14" name="Freeform 14"/>
          <p:cNvSpPr/>
          <p:nvPr/>
        </p:nvSpPr>
        <p:spPr>
          <a:xfrm>
            <a:off x="256772" y="269245"/>
            <a:ext cx="1543856" cy="1518911"/>
          </a:xfrm>
          <a:custGeom>
            <a:avLst/>
            <a:gdLst/>
            <a:ahLst/>
            <a:cxnLst/>
            <a:rect l="l" t="t" r="r" b="b"/>
            <a:pathLst>
              <a:path w="1543856" h="1518911">
                <a:moveTo>
                  <a:pt x="0" y="0"/>
                </a:moveTo>
                <a:lnTo>
                  <a:pt x="1543856" y="0"/>
                </a:lnTo>
                <a:lnTo>
                  <a:pt x="1543856" y="1518910"/>
                </a:lnTo>
                <a:lnTo>
                  <a:pt x="0" y="151891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5" name="Freeform 15"/>
          <p:cNvSpPr/>
          <p:nvPr/>
        </p:nvSpPr>
        <p:spPr>
          <a:xfrm>
            <a:off x="248864" y="9012573"/>
            <a:ext cx="1980062" cy="1064406"/>
          </a:xfrm>
          <a:custGeom>
            <a:avLst/>
            <a:gdLst/>
            <a:ahLst/>
            <a:cxnLst/>
            <a:rect l="l" t="t" r="r" b="b"/>
            <a:pathLst>
              <a:path w="1980062" h="1064406">
                <a:moveTo>
                  <a:pt x="0" y="0"/>
                </a:moveTo>
                <a:lnTo>
                  <a:pt x="1980063" y="0"/>
                </a:lnTo>
                <a:lnTo>
                  <a:pt x="1980063" y="1064406"/>
                </a:lnTo>
                <a:lnTo>
                  <a:pt x="0" y="106440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-8947" r="-8947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6" name="Freeform 16"/>
          <p:cNvSpPr/>
          <p:nvPr/>
        </p:nvSpPr>
        <p:spPr>
          <a:xfrm>
            <a:off x="15793869" y="2350785"/>
            <a:ext cx="2349197" cy="1305110"/>
          </a:xfrm>
          <a:custGeom>
            <a:avLst/>
            <a:gdLst/>
            <a:ahLst/>
            <a:cxnLst/>
            <a:rect l="l" t="t" r="r" b="b"/>
            <a:pathLst>
              <a:path w="2349197" h="1305110">
                <a:moveTo>
                  <a:pt x="0" y="0"/>
                </a:moveTo>
                <a:lnTo>
                  <a:pt x="2349197" y="0"/>
                </a:lnTo>
                <a:lnTo>
                  <a:pt x="2349197" y="1305110"/>
                </a:lnTo>
                <a:lnTo>
                  <a:pt x="0" y="130511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EB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09650" y="790575"/>
            <a:ext cx="16421736" cy="8894093"/>
            <a:chOff x="0" y="0"/>
            <a:chExt cx="5366581" cy="2906566"/>
          </a:xfrm>
        </p:grpSpPr>
        <p:sp>
          <p:nvSpPr>
            <p:cNvPr id="3" name="Freeform 3"/>
            <p:cNvSpPr/>
            <p:nvPr/>
          </p:nvSpPr>
          <p:spPr>
            <a:xfrm>
              <a:off x="10160" y="16510"/>
              <a:ext cx="5343721" cy="2878626"/>
            </a:xfrm>
            <a:custGeom>
              <a:avLst/>
              <a:gdLst/>
              <a:ahLst/>
              <a:cxnLst/>
              <a:rect l="l" t="t" r="r" b="b"/>
              <a:pathLst>
                <a:path w="5343721" h="2878626">
                  <a:moveTo>
                    <a:pt x="5343721" y="2878626"/>
                  </a:moveTo>
                  <a:lnTo>
                    <a:pt x="0" y="2871006"/>
                  </a:lnTo>
                  <a:lnTo>
                    <a:pt x="0" y="1011610"/>
                  </a:lnTo>
                  <a:lnTo>
                    <a:pt x="17780" y="19050"/>
                  </a:lnTo>
                  <a:lnTo>
                    <a:pt x="2662712" y="0"/>
                  </a:lnTo>
                  <a:lnTo>
                    <a:pt x="5324671" y="508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/>
            </a:p>
          </p:txBody>
        </p:sp>
        <p:sp>
          <p:nvSpPr>
            <p:cNvPr id="4" name="Freeform 4"/>
            <p:cNvSpPr/>
            <p:nvPr/>
          </p:nvSpPr>
          <p:spPr>
            <a:xfrm>
              <a:off x="-3810" y="0"/>
              <a:ext cx="5372930" cy="2905296"/>
            </a:xfrm>
            <a:custGeom>
              <a:avLst/>
              <a:gdLst/>
              <a:ahLst/>
              <a:cxnLst/>
              <a:rect l="l" t="t" r="r" b="b"/>
              <a:pathLst>
                <a:path w="5372930" h="2905296">
                  <a:moveTo>
                    <a:pt x="5338641" y="21590"/>
                  </a:moveTo>
                  <a:cubicBezTo>
                    <a:pt x="5339911" y="34290"/>
                    <a:pt x="5339911" y="44450"/>
                    <a:pt x="5341180" y="54610"/>
                  </a:cubicBezTo>
                  <a:cubicBezTo>
                    <a:pt x="5343720" y="107345"/>
                    <a:pt x="5344991" y="169619"/>
                    <a:pt x="5347530" y="229670"/>
                  </a:cubicBezTo>
                  <a:cubicBezTo>
                    <a:pt x="5347530" y="316410"/>
                    <a:pt x="5360230" y="2026738"/>
                    <a:pt x="5366580" y="2113478"/>
                  </a:cubicBezTo>
                  <a:cubicBezTo>
                    <a:pt x="5372930" y="2244699"/>
                    <a:pt x="5369120" y="2378145"/>
                    <a:pt x="5369120" y="2509366"/>
                  </a:cubicBezTo>
                  <a:cubicBezTo>
                    <a:pt x="5369120" y="2625019"/>
                    <a:pt x="5370391" y="2731776"/>
                    <a:pt x="5371661" y="2844336"/>
                  </a:cubicBezTo>
                  <a:cubicBezTo>
                    <a:pt x="5371661" y="2865926"/>
                    <a:pt x="5371661" y="2879896"/>
                    <a:pt x="5371661" y="2904026"/>
                  </a:cubicBezTo>
                  <a:cubicBezTo>
                    <a:pt x="5348800" y="2904026"/>
                    <a:pt x="5328480" y="2905296"/>
                    <a:pt x="5296295" y="2904026"/>
                  </a:cubicBezTo>
                  <a:cubicBezTo>
                    <a:pt x="5025156" y="2898946"/>
                    <a:pt x="4749846" y="2905296"/>
                    <a:pt x="4478708" y="2900216"/>
                  </a:cubicBezTo>
                  <a:cubicBezTo>
                    <a:pt x="4316025" y="2896406"/>
                    <a:pt x="4157514" y="2898946"/>
                    <a:pt x="3994831" y="2896406"/>
                  </a:cubicBezTo>
                  <a:cubicBezTo>
                    <a:pt x="3919746" y="2895136"/>
                    <a:pt x="3844662" y="2893866"/>
                    <a:pt x="3769577" y="2892596"/>
                  </a:cubicBezTo>
                  <a:cubicBezTo>
                    <a:pt x="3723693" y="2892596"/>
                    <a:pt x="3681979" y="2893866"/>
                    <a:pt x="3636094" y="2893866"/>
                  </a:cubicBezTo>
                  <a:cubicBezTo>
                    <a:pt x="3519296" y="2892596"/>
                    <a:pt x="3198101" y="2893866"/>
                    <a:pt x="3081303" y="2892596"/>
                  </a:cubicBezTo>
                  <a:cubicBezTo>
                    <a:pt x="2997876" y="2891326"/>
                    <a:pt x="1329333" y="2900216"/>
                    <a:pt x="1245906" y="2898946"/>
                  </a:cubicBezTo>
                  <a:cubicBezTo>
                    <a:pt x="1225049" y="2898946"/>
                    <a:pt x="1200021" y="2900216"/>
                    <a:pt x="1179164" y="2900216"/>
                  </a:cubicBezTo>
                  <a:cubicBezTo>
                    <a:pt x="1129108" y="2900216"/>
                    <a:pt x="1083223" y="2901486"/>
                    <a:pt x="1033167" y="2901486"/>
                  </a:cubicBezTo>
                  <a:cubicBezTo>
                    <a:pt x="908026" y="2901486"/>
                    <a:pt x="787057" y="2900216"/>
                    <a:pt x="661916" y="2898946"/>
                  </a:cubicBezTo>
                  <a:cubicBezTo>
                    <a:pt x="586832" y="2897676"/>
                    <a:pt x="511747" y="2896406"/>
                    <a:pt x="440834" y="2895136"/>
                  </a:cubicBezTo>
                  <a:cubicBezTo>
                    <a:pt x="307351" y="2893866"/>
                    <a:pt x="173867" y="2892596"/>
                    <a:pt x="48260" y="2892596"/>
                  </a:cubicBezTo>
                  <a:cubicBezTo>
                    <a:pt x="38100" y="2892596"/>
                    <a:pt x="29210" y="2892596"/>
                    <a:pt x="19050" y="2891326"/>
                  </a:cubicBezTo>
                  <a:cubicBezTo>
                    <a:pt x="10160" y="2890056"/>
                    <a:pt x="5080" y="2883706"/>
                    <a:pt x="7620" y="2874816"/>
                  </a:cubicBezTo>
                  <a:cubicBezTo>
                    <a:pt x="16510" y="2842981"/>
                    <a:pt x="12700" y="2787378"/>
                    <a:pt x="11430" y="2729552"/>
                  </a:cubicBezTo>
                  <a:cubicBezTo>
                    <a:pt x="10160" y="2611675"/>
                    <a:pt x="6350" y="2496022"/>
                    <a:pt x="7620" y="2378145"/>
                  </a:cubicBezTo>
                  <a:cubicBezTo>
                    <a:pt x="5080" y="2231355"/>
                    <a:pt x="0" y="414270"/>
                    <a:pt x="7620" y="265255"/>
                  </a:cubicBezTo>
                  <a:cubicBezTo>
                    <a:pt x="8890" y="236342"/>
                    <a:pt x="7620" y="205205"/>
                    <a:pt x="8890" y="176292"/>
                  </a:cubicBezTo>
                  <a:cubicBezTo>
                    <a:pt x="10160" y="129586"/>
                    <a:pt x="12700" y="78432"/>
                    <a:pt x="13970" y="44450"/>
                  </a:cubicBezTo>
                  <a:cubicBezTo>
                    <a:pt x="13970" y="41910"/>
                    <a:pt x="15240" y="39370"/>
                    <a:pt x="16510" y="38100"/>
                  </a:cubicBezTo>
                  <a:cubicBezTo>
                    <a:pt x="38100" y="35560"/>
                    <a:pt x="69583" y="30480"/>
                    <a:pt x="136325" y="29210"/>
                  </a:cubicBezTo>
                  <a:cubicBezTo>
                    <a:pt x="248952" y="25400"/>
                    <a:pt x="361578" y="22860"/>
                    <a:pt x="478376" y="20320"/>
                  </a:cubicBezTo>
                  <a:cubicBezTo>
                    <a:pt x="557632" y="17780"/>
                    <a:pt x="636888" y="16510"/>
                    <a:pt x="711972" y="13970"/>
                  </a:cubicBezTo>
                  <a:cubicBezTo>
                    <a:pt x="787057" y="11430"/>
                    <a:pt x="866313" y="8890"/>
                    <a:pt x="941397" y="8890"/>
                  </a:cubicBezTo>
                  <a:cubicBezTo>
                    <a:pt x="1024824" y="7620"/>
                    <a:pt x="1108251" y="10160"/>
                    <a:pt x="1191678" y="8890"/>
                  </a:cubicBezTo>
                  <a:cubicBezTo>
                    <a:pt x="1295962" y="8890"/>
                    <a:pt x="3185587" y="6350"/>
                    <a:pt x="3289871" y="5080"/>
                  </a:cubicBezTo>
                  <a:cubicBezTo>
                    <a:pt x="3389984" y="3810"/>
                    <a:pt x="3490096" y="2540"/>
                    <a:pt x="3594380" y="2540"/>
                  </a:cubicBezTo>
                  <a:cubicBezTo>
                    <a:pt x="3765406" y="1270"/>
                    <a:pt x="3932261" y="0"/>
                    <a:pt x="4103286" y="0"/>
                  </a:cubicBezTo>
                  <a:cubicBezTo>
                    <a:pt x="4174199" y="0"/>
                    <a:pt x="4249283" y="2540"/>
                    <a:pt x="4320197" y="2540"/>
                  </a:cubicBezTo>
                  <a:cubicBezTo>
                    <a:pt x="4516250" y="3810"/>
                    <a:pt x="4716475" y="5080"/>
                    <a:pt x="4912529" y="7620"/>
                  </a:cubicBezTo>
                  <a:cubicBezTo>
                    <a:pt x="5016813" y="8890"/>
                    <a:pt x="5121097" y="12700"/>
                    <a:pt x="5225381" y="16510"/>
                  </a:cubicBezTo>
                  <a:cubicBezTo>
                    <a:pt x="5250409" y="16510"/>
                    <a:pt x="5275438" y="16510"/>
                    <a:pt x="5296295" y="16510"/>
                  </a:cubicBezTo>
                  <a:cubicBezTo>
                    <a:pt x="5319591" y="17780"/>
                    <a:pt x="5328480" y="20320"/>
                    <a:pt x="5338641" y="21590"/>
                  </a:cubicBezTo>
                  <a:close/>
                  <a:moveTo>
                    <a:pt x="5348800" y="2887516"/>
                  </a:moveTo>
                  <a:cubicBezTo>
                    <a:pt x="5350070" y="2871006"/>
                    <a:pt x="5351341" y="2858306"/>
                    <a:pt x="5351341" y="2845606"/>
                  </a:cubicBezTo>
                  <a:cubicBezTo>
                    <a:pt x="5350070" y="2720655"/>
                    <a:pt x="5348800" y="2602779"/>
                    <a:pt x="5348800" y="2476005"/>
                  </a:cubicBezTo>
                  <a:cubicBezTo>
                    <a:pt x="5348800" y="2418179"/>
                    <a:pt x="5351341" y="2360352"/>
                    <a:pt x="5350070" y="2302526"/>
                  </a:cubicBezTo>
                  <a:cubicBezTo>
                    <a:pt x="5350070" y="2249147"/>
                    <a:pt x="5348800" y="2193545"/>
                    <a:pt x="5347530" y="2140167"/>
                  </a:cubicBezTo>
                  <a:cubicBezTo>
                    <a:pt x="5342450" y="2057875"/>
                    <a:pt x="5331020" y="354219"/>
                    <a:pt x="5331020" y="271928"/>
                  </a:cubicBezTo>
                  <a:cubicBezTo>
                    <a:pt x="5328480" y="202981"/>
                    <a:pt x="5325941" y="131810"/>
                    <a:pt x="5323400" y="63500"/>
                  </a:cubicBezTo>
                  <a:cubicBezTo>
                    <a:pt x="5322130" y="44450"/>
                    <a:pt x="5320861" y="43180"/>
                    <a:pt x="5283780" y="41910"/>
                  </a:cubicBezTo>
                  <a:cubicBezTo>
                    <a:pt x="5271266" y="41910"/>
                    <a:pt x="5262923" y="41910"/>
                    <a:pt x="5250409" y="40640"/>
                  </a:cubicBezTo>
                  <a:cubicBezTo>
                    <a:pt x="5146126" y="36830"/>
                    <a:pt x="5037670" y="31750"/>
                    <a:pt x="4933386" y="30480"/>
                  </a:cubicBezTo>
                  <a:cubicBezTo>
                    <a:pt x="4678934" y="26670"/>
                    <a:pt x="4420309" y="25400"/>
                    <a:pt x="4165857" y="22860"/>
                  </a:cubicBezTo>
                  <a:cubicBezTo>
                    <a:pt x="4128314" y="22860"/>
                    <a:pt x="4086601" y="22860"/>
                    <a:pt x="4049058" y="22860"/>
                  </a:cubicBezTo>
                  <a:cubicBezTo>
                    <a:pt x="3986488" y="22860"/>
                    <a:pt x="3923918" y="22860"/>
                    <a:pt x="3865519" y="22860"/>
                  </a:cubicBezTo>
                  <a:cubicBezTo>
                    <a:pt x="3732036" y="22860"/>
                    <a:pt x="3598552" y="22860"/>
                    <a:pt x="3469240" y="24130"/>
                  </a:cubicBezTo>
                  <a:cubicBezTo>
                    <a:pt x="3356613" y="25400"/>
                    <a:pt x="1458645" y="29210"/>
                    <a:pt x="1346019" y="29210"/>
                  </a:cubicBezTo>
                  <a:cubicBezTo>
                    <a:pt x="1162479" y="29210"/>
                    <a:pt x="978939" y="26670"/>
                    <a:pt x="795400" y="33020"/>
                  </a:cubicBezTo>
                  <a:cubicBezTo>
                    <a:pt x="699458" y="36830"/>
                    <a:pt x="607688" y="36830"/>
                    <a:pt x="515919" y="38100"/>
                  </a:cubicBezTo>
                  <a:cubicBezTo>
                    <a:pt x="357407" y="41910"/>
                    <a:pt x="198895" y="45720"/>
                    <a:pt x="49530" y="50800"/>
                  </a:cubicBezTo>
                  <a:cubicBezTo>
                    <a:pt x="36830" y="50800"/>
                    <a:pt x="34290" y="53340"/>
                    <a:pt x="33020" y="71759"/>
                  </a:cubicBezTo>
                  <a:cubicBezTo>
                    <a:pt x="31750" y="111793"/>
                    <a:pt x="31750" y="151827"/>
                    <a:pt x="30480" y="191860"/>
                  </a:cubicBezTo>
                  <a:cubicBezTo>
                    <a:pt x="29210" y="258583"/>
                    <a:pt x="26670" y="323082"/>
                    <a:pt x="25400" y="389805"/>
                  </a:cubicBezTo>
                  <a:cubicBezTo>
                    <a:pt x="20320" y="460976"/>
                    <a:pt x="26670" y="2200217"/>
                    <a:pt x="29210" y="2271388"/>
                  </a:cubicBezTo>
                  <a:cubicBezTo>
                    <a:pt x="29210" y="2347008"/>
                    <a:pt x="29210" y="2424851"/>
                    <a:pt x="30480" y="2500470"/>
                  </a:cubicBezTo>
                  <a:cubicBezTo>
                    <a:pt x="30480" y="2556072"/>
                    <a:pt x="33020" y="2611675"/>
                    <a:pt x="33020" y="2667277"/>
                  </a:cubicBezTo>
                  <a:cubicBezTo>
                    <a:pt x="33020" y="2727328"/>
                    <a:pt x="33020" y="2787378"/>
                    <a:pt x="31750" y="2845606"/>
                  </a:cubicBezTo>
                  <a:cubicBezTo>
                    <a:pt x="31750" y="2849416"/>
                    <a:pt x="31750" y="2851956"/>
                    <a:pt x="31750" y="2855766"/>
                  </a:cubicBezTo>
                  <a:cubicBezTo>
                    <a:pt x="31750" y="2865926"/>
                    <a:pt x="35560" y="2869736"/>
                    <a:pt x="44450" y="2869736"/>
                  </a:cubicBezTo>
                  <a:cubicBezTo>
                    <a:pt x="77926" y="2869736"/>
                    <a:pt x="136325" y="2871006"/>
                    <a:pt x="190553" y="2871006"/>
                  </a:cubicBezTo>
                  <a:cubicBezTo>
                    <a:pt x="269808" y="2871006"/>
                    <a:pt x="353236" y="2868466"/>
                    <a:pt x="432491" y="2871006"/>
                  </a:cubicBezTo>
                  <a:cubicBezTo>
                    <a:pt x="561803" y="2874816"/>
                    <a:pt x="691116" y="2877356"/>
                    <a:pt x="820428" y="2876086"/>
                  </a:cubicBezTo>
                  <a:cubicBezTo>
                    <a:pt x="903855" y="2874816"/>
                    <a:pt x="983111" y="2877356"/>
                    <a:pt x="1066538" y="2877356"/>
                  </a:cubicBezTo>
                  <a:cubicBezTo>
                    <a:pt x="1187507" y="2877356"/>
                    <a:pt x="1308476" y="2876086"/>
                    <a:pt x="1429446" y="2877356"/>
                  </a:cubicBezTo>
                  <a:cubicBezTo>
                    <a:pt x="1608814" y="2878626"/>
                    <a:pt x="3577695" y="2868466"/>
                    <a:pt x="3761235" y="2871006"/>
                  </a:cubicBezTo>
                  <a:cubicBezTo>
                    <a:pt x="3840491" y="2872276"/>
                    <a:pt x="3919746" y="2873546"/>
                    <a:pt x="3994831" y="2873546"/>
                  </a:cubicBezTo>
                  <a:cubicBezTo>
                    <a:pt x="4132486" y="2876086"/>
                    <a:pt x="4265969" y="2872276"/>
                    <a:pt x="4403624" y="2876086"/>
                  </a:cubicBezTo>
                  <a:cubicBezTo>
                    <a:pt x="4516250" y="2878626"/>
                    <a:pt x="4628877" y="2878626"/>
                    <a:pt x="4741504" y="2881166"/>
                  </a:cubicBezTo>
                  <a:cubicBezTo>
                    <a:pt x="4908358" y="2884976"/>
                    <a:pt x="5075212" y="2887516"/>
                    <a:pt x="5242067" y="2888786"/>
                  </a:cubicBezTo>
                  <a:cubicBezTo>
                    <a:pt x="5304637" y="2888786"/>
                    <a:pt x="5328480" y="2887516"/>
                    <a:pt x="5348800" y="2887516"/>
                  </a:cubicBez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" name="Freeform 5"/>
          <p:cNvSpPr/>
          <p:nvPr/>
        </p:nvSpPr>
        <p:spPr>
          <a:xfrm>
            <a:off x="14049144" y="241417"/>
            <a:ext cx="3954546" cy="3364959"/>
          </a:xfrm>
          <a:custGeom>
            <a:avLst/>
            <a:gdLst/>
            <a:ahLst/>
            <a:cxnLst/>
            <a:rect l="l" t="t" r="r" b="b"/>
            <a:pathLst>
              <a:path w="3954546" h="3364959">
                <a:moveTo>
                  <a:pt x="0" y="0"/>
                </a:moveTo>
                <a:lnTo>
                  <a:pt x="3954545" y="0"/>
                </a:lnTo>
                <a:lnTo>
                  <a:pt x="3954545" y="3364960"/>
                </a:lnTo>
                <a:lnTo>
                  <a:pt x="0" y="336496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6" name="Freeform 6"/>
          <p:cNvSpPr/>
          <p:nvPr/>
        </p:nvSpPr>
        <p:spPr>
          <a:xfrm>
            <a:off x="1231846" y="1396516"/>
            <a:ext cx="6294829" cy="5884982"/>
          </a:xfrm>
          <a:custGeom>
            <a:avLst/>
            <a:gdLst/>
            <a:ahLst/>
            <a:cxnLst/>
            <a:rect l="l" t="t" r="r" b="b"/>
            <a:pathLst>
              <a:path w="6294829" h="5884982">
                <a:moveTo>
                  <a:pt x="0" y="0"/>
                </a:moveTo>
                <a:lnTo>
                  <a:pt x="6294829" y="0"/>
                </a:lnTo>
                <a:lnTo>
                  <a:pt x="6294829" y="5884982"/>
                </a:lnTo>
                <a:lnTo>
                  <a:pt x="0" y="588498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7" name="TextBox 7"/>
          <p:cNvSpPr txBox="1"/>
          <p:nvPr/>
        </p:nvSpPr>
        <p:spPr>
          <a:xfrm>
            <a:off x="8217477" y="4360209"/>
            <a:ext cx="7496986" cy="3924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294"/>
              </a:lnSpc>
              <a:spcBef>
                <a:spcPct val="0"/>
              </a:spcBef>
            </a:pPr>
            <a:r>
              <a:rPr lang="en-US" sz="4496">
                <a:solidFill>
                  <a:srgbClr val="000000"/>
                </a:solidFill>
                <a:latin typeface="Now"/>
              </a:rPr>
              <a:t>Scan the QR code to watch the children at Greasley Beauvale Primary School perform the Thinking Moves A-Z.</a:t>
            </a:r>
          </a:p>
        </p:txBody>
      </p:sp>
      <p:sp>
        <p:nvSpPr>
          <p:cNvPr id="8" name="Freeform 8"/>
          <p:cNvSpPr/>
          <p:nvPr/>
        </p:nvSpPr>
        <p:spPr>
          <a:xfrm>
            <a:off x="431723" y="269245"/>
            <a:ext cx="1543856" cy="1518911"/>
          </a:xfrm>
          <a:custGeom>
            <a:avLst/>
            <a:gdLst/>
            <a:ahLst/>
            <a:cxnLst/>
            <a:rect l="l" t="t" r="r" b="b"/>
            <a:pathLst>
              <a:path w="1543856" h="1518911">
                <a:moveTo>
                  <a:pt x="0" y="0"/>
                </a:moveTo>
                <a:lnTo>
                  <a:pt x="1543856" y="0"/>
                </a:lnTo>
                <a:lnTo>
                  <a:pt x="1543856" y="1518910"/>
                </a:lnTo>
                <a:lnTo>
                  <a:pt x="0" y="151891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9" name="Freeform 9"/>
          <p:cNvSpPr/>
          <p:nvPr/>
        </p:nvSpPr>
        <p:spPr>
          <a:xfrm>
            <a:off x="8273549" y="3037346"/>
            <a:ext cx="1893938" cy="1138062"/>
          </a:xfrm>
          <a:custGeom>
            <a:avLst/>
            <a:gdLst/>
            <a:ahLst/>
            <a:cxnLst/>
            <a:rect l="l" t="t" r="r" b="b"/>
            <a:pathLst>
              <a:path w="1893938" h="1138062">
                <a:moveTo>
                  <a:pt x="0" y="0"/>
                </a:moveTo>
                <a:lnTo>
                  <a:pt x="1893938" y="0"/>
                </a:lnTo>
                <a:lnTo>
                  <a:pt x="1893938" y="1138061"/>
                </a:lnTo>
                <a:lnTo>
                  <a:pt x="0" y="113806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10"/>
          <p:cNvSpPr/>
          <p:nvPr/>
        </p:nvSpPr>
        <p:spPr>
          <a:xfrm>
            <a:off x="15213611" y="8883572"/>
            <a:ext cx="2610729" cy="1190413"/>
          </a:xfrm>
          <a:custGeom>
            <a:avLst/>
            <a:gdLst/>
            <a:ahLst/>
            <a:cxnLst/>
            <a:rect l="l" t="t" r="r" b="b"/>
            <a:pathLst>
              <a:path w="2610729" h="1190413">
                <a:moveTo>
                  <a:pt x="0" y="0"/>
                </a:moveTo>
                <a:lnTo>
                  <a:pt x="2610728" y="0"/>
                </a:lnTo>
                <a:lnTo>
                  <a:pt x="2610728" y="1190413"/>
                </a:lnTo>
                <a:lnTo>
                  <a:pt x="0" y="119041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>
          <a:xfrm>
            <a:off x="2030063" y="7953190"/>
            <a:ext cx="2691807" cy="1305110"/>
          </a:xfrm>
          <a:custGeom>
            <a:avLst/>
            <a:gdLst/>
            <a:ahLst/>
            <a:cxnLst/>
            <a:rect l="l" t="t" r="r" b="b"/>
            <a:pathLst>
              <a:path w="2691807" h="1305110">
                <a:moveTo>
                  <a:pt x="0" y="0"/>
                </a:moveTo>
                <a:lnTo>
                  <a:pt x="2691807" y="0"/>
                </a:lnTo>
                <a:lnTo>
                  <a:pt x="2691807" y="1305110"/>
                </a:lnTo>
                <a:lnTo>
                  <a:pt x="0" y="130511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t="-7292" b="-7292"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2" name="Freeform 12"/>
          <p:cNvSpPr/>
          <p:nvPr/>
        </p:nvSpPr>
        <p:spPr>
          <a:xfrm>
            <a:off x="4721870" y="7310916"/>
            <a:ext cx="1498519" cy="1947384"/>
          </a:xfrm>
          <a:custGeom>
            <a:avLst/>
            <a:gdLst/>
            <a:ahLst/>
            <a:cxnLst/>
            <a:rect l="l" t="t" r="r" b="b"/>
            <a:pathLst>
              <a:path w="1498519" h="1947384">
                <a:moveTo>
                  <a:pt x="0" y="0"/>
                </a:moveTo>
                <a:lnTo>
                  <a:pt x="1498519" y="0"/>
                </a:lnTo>
                <a:lnTo>
                  <a:pt x="1498519" y="1947384"/>
                </a:lnTo>
                <a:lnTo>
                  <a:pt x="0" y="1947384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</Words>
  <Application>Microsoft Office PowerPoint</Application>
  <PresentationFormat>Custom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Canva Sans Bold Italics</vt:lpstr>
      <vt:lpstr>Now</vt:lpstr>
      <vt:lpstr>Sunday</vt:lpstr>
      <vt:lpstr>Canva Sans</vt:lpstr>
      <vt:lpstr>Canva Sans Bold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Thinking Moves and Thinking Frames</dc:title>
  <dc:creator>Rachel Bailey</dc:creator>
  <cp:lastModifiedBy>Rachel Bailey</cp:lastModifiedBy>
  <cp:revision>1</cp:revision>
  <dcterms:created xsi:type="dcterms:W3CDTF">2006-08-16T00:00:00Z</dcterms:created>
  <dcterms:modified xsi:type="dcterms:W3CDTF">2024-02-07T10:44:04Z</dcterms:modified>
  <dc:identifier>DAF6yUBhkTg</dc:identifier>
</cp:coreProperties>
</file>