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8288000" cy="10287000"/>
  <p:notesSz cx="6858000" cy="9144000"/>
  <p:embeddedFontLst>
    <p:embeddedFont>
      <p:font typeface="Calibri" panose="020F0502020204030204" pitchFamily="34" charset="0"/>
      <p:regular r:id="rId13"/>
      <p:bold r:id="rId14"/>
      <p:italic r:id="rId15"/>
      <p:boldItalic r:id="rId16"/>
    </p:embeddedFont>
    <p:embeddedFont>
      <p:font typeface="DM Sans" pitchFamily="2" charset="0"/>
      <p:regular r:id="rId17"/>
      <p:bold r:id="rId18"/>
      <p:italic r:id="rId19"/>
      <p:boldItalic r:id="rId20"/>
    </p:embeddedFont>
    <p:embeddedFont>
      <p:font typeface="Sunday" panose="020B0604020202020204" charset="0"/>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749"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10/4/2023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2029048" y="1599456"/>
            <a:ext cx="14204343" cy="6606357"/>
            <a:chOff x="0" y="0"/>
            <a:chExt cx="4641942" cy="2158940"/>
          </a:xfrm>
        </p:grpSpPr>
        <p:sp>
          <p:nvSpPr>
            <p:cNvPr id="3" name="Freeform 3"/>
            <p:cNvSpPr/>
            <p:nvPr/>
          </p:nvSpPr>
          <p:spPr>
            <a:xfrm>
              <a:off x="10160" y="16510"/>
              <a:ext cx="4619082" cy="2131000"/>
            </a:xfrm>
            <a:custGeom>
              <a:avLst/>
              <a:gdLst/>
              <a:ahLst/>
              <a:cxnLst/>
              <a:rect l="l" t="t" r="r" b="b"/>
              <a:pathLst>
                <a:path w="4619082" h="2131000">
                  <a:moveTo>
                    <a:pt x="4619082" y="2131000"/>
                  </a:moveTo>
                  <a:lnTo>
                    <a:pt x="0" y="2123380"/>
                  </a:lnTo>
                  <a:lnTo>
                    <a:pt x="0" y="752313"/>
                  </a:lnTo>
                  <a:lnTo>
                    <a:pt x="17780" y="19050"/>
                  </a:lnTo>
                  <a:lnTo>
                    <a:pt x="2301324" y="0"/>
                  </a:lnTo>
                  <a:lnTo>
                    <a:pt x="4600032" y="5080"/>
                  </a:lnTo>
                  <a:close/>
                </a:path>
              </a:pathLst>
            </a:custGeom>
            <a:solidFill>
              <a:srgbClr val="FFFFFF">
                <a:alpha val="72941"/>
              </a:srgbClr>
            </a:solidFill>
          </p:spPr>
          <p:txBody>
            <a:bodyPr/>
            <a:lstStyle/>
            <a:p>
              <a:endParaRPr lang="en-GB"/>
            </a:p>
          </p:txBody>
        </p:sp>
        <p:sp>
          <p:nvSpPr>
            <p:cNvPr id="4" name="Freeform 4"/>
            <p:cNvSpPr/>
            <p:nvPr/>
          </p:nvSpPr>
          <p:spPr>
            <a:xfrm>
              <a:off x="-3810" y="0"/>
              <a:ext cx="4648292" cy="2157670"/>
            </a:xfrm>
            <a:custGeom>
              <a:avLst/>
              <a:gdLst/>
              <a:ahLst/>
              <a:cxnLst/>
              <a:rect l="l" t="t" r="r" b="b"/>
              <a:pathLst>
                <a:path w="4648292" h="2157670">
                  <a:moveTo>
                    <a:pt x="4614002" y="21590"/>
                  </a:moveTo>
                  <a:cubicBezTo>
                    <a:pt x="4615272" y="34290"/>
                    <a:pt x="4615272" y="44450"/>
                    <a:pt x="4616542" y="54610"/>
                  </a:cubicBezTo>
                  <a:cubicBezTo>
                    <a:pt x="4619082" y="95777"/>
                    <a:pt x="4620352" y="141297"/>
                    <a:pt x="4622892" y="185191"/>
                  </a:cubicBezTo>
                  <a:cubicBezTo>
                    <a:pt x="4622892" y="248594"/>
                    <a:pt x="4635592" y="1498770"/>
                    <a:pt x="4641942" y="1562173"/>
                  </a:cubicBezTo>
                  <a:cubicBezTo>
                    <a:pt x="4648292" y="1658090"/>
                    <a:pt x="4644482" y="1755633"/>
                    <a:pt x="4644482" y="1851551"/>
                  </a:cubicBezTo>
                  <a:cubicBezTo>
                    <a:pt x="4644482" y="1936088"/>
                    <a:pt x="4645752" y="2014122"/>
                    <a:pt x="4647022" y="2096710"/>
                  </a:cubicBezTo>
                  <a:cubicBezTo>
                    <a:pt x="4647022" y="2118300"/>
                    <a:pt x="4647022" y="2132270"/>
                    <a:pt x="4647022" y="2156400"/>
                  </a:cubicBezTo>
                  <a:cubicBezTo>
                    <a:pt x="4624162" y="2156400"/>
                    <a:pt x="4603842" y="2157670"/>
                    <a:pt x="4574007" y="2156400"/>
                  </a:cubicBezTo>
                  <a:cubicBezTo>
                    <a:pt x="4340222" y="2151320"/>
                    <a:pt x="4102842" y="2157670"/>
                    <a:pt x="3869058" y="2152590"/>
                  </a:cubicBezTo>
                  <a:cubicBezTo>
                    <a:pt x="3728788" y="2148780"/>
                    <a:pt x="3592114" y="2151320"/>
                    <a:pt x="3451844" y="2148780"/>
                  </a:cubicBezTo>
                  <a:cubicBezTo>
                    <a:pt x="3387103" y="2147510"/>
                    <a:pt x="3322363" y="2146240"/>
                    <a:pt x="3257623" y="2144970"/>
                  </a:cubicBezTo>
                  <a:cubicBezTo>
                    <a:pt x="3218060" y="2144970"/>
                    <a:pt x="3182093" y="2146240"/>
                    <a:pt x="3142529" y="2146240"/>
                  </a:cubicBezTo>
                  <a:cubicBezTo>
                    <a:pt x="3041823" y="2144970"/>
                    <a:pt x="2764878" y="2146240"/>
                    <a:pt x="2664172" y="2144970"/>
                  </a:cubicBezTo>
                  <a:cubicBezTo>
                    <a:pt x="2592238" y="2143700"/>
                    <a:pt x="1153568" y="2152590"/>
                    <a:pt x="1081635" y="2151320"/>
                  </a:cubicBezTo>
                  <a:cubicBezTo>
                    <a:pt x="1063651" y="2151320"/>
                    <a:pt x="1042071" y="2152590"/>
                    <a:pt x="1024088" y="2152590"/>
                  </a:cubicBezTo>
                  <a:cubicBezTo>
                    <a:pt x="980928" y="2152590"/>
                    <a:pt x="941364" y="2153860"/>
                    <a:pt x="898204" y="2153860"/>
                  </a:cubicBezTo>
                  <a:cubicBezTo>
                    <a:pt x="790304" y="2153860"/>
                    <a:pt x="686000" y="2152590"/>
                    <a:pt x="578100" y="2151320"/>
                  </a:cubicBezTo>
                  <a:cubicBezTo>
                    <a:pt x="513360" y="2150050"/>
                    <a:pt x="448620" y="2148780"/>
                    <a:pt x="387476" y="2147510"/>
                  </a:cubicBezTo>
                  <a:cubicBezTo>
                    <a:pt x="272383" y="2146240"/>
                    <a:pt x="157289" y="2144970"/>
                    <a:pt x="48260" y="2144970"/>
                  </a:cubicBezTo>
                  <a:cubicBezTo>
                    <a:pt x="38100" y="2144970"/>
                    <a:pt x="29210" y="2144970"/>
                    <a:pt x="19050" y="2143700"/>
                  </a:cubicBezTo>
                  <a:cubicBezTo>
                    <a:pt x="10160" y="2142430"/>
                    <a:pt x="5080" y="2136080"/>
                    <a:pt x="7620" y="2127190"/>
                  </a:cubicBezTo>
                  <a:cubicBezTo>
                    <a:pt x="16510" y="2095408"/>
                    <a:pt x="12700" y="2054765"/>
                    <a:pt x="11430" y="2012497"/>
                  </a:cubicBezTo>
                  <a:cubicBezTo>
                    <a:pt x="10160" y="1926334"/>
                    <a:pt x="6350" y="1841796"/>
                    <a:pt x="7620" y="1755633"/>
                  </a:cubicBezTo>
                  <a:cubicBezTo>
                    <a:pt x="5080" y="1648336"/>
                    <a:pt x="0" y="320126"/>
                    <a:pt x="7620" y="211203"/>
                  </a:cubicBezTo>
                  <a:cubicBezTo>
                    <a:pt x="8890" y="190068"/>
                    <a:pt x="7620" y="167308"/>
                    <a:pt x="8890" y="146174"/>
                  </a:cubicBezTo>
                  <a:cubicBezTo>
                    <a:pt x="10160" y="112034"/>
                    <a:pt x="12700" y="74642"/>
                    <a:pt x="13970" y="44450"/>
                  </a:cubicBezTo>
                  <a:cubicBezTo>
                    <a:pt x="13970" y="41910"/>
                    <a:pt x="15240" y="39370"/>
                    <a:pt x="16510" y="38100"/>
                  </a:cubicBezTo>
                  <a:cubicBezTo>
                    <a:pt x="38100" y="35560"/>
                    <a:pt x="67372" y="30480"/>
                    <a:pt x="124919" y="29210"/>
                  </a:cubicBezTo>
                  <a:cubicBezTo>
                    <a:pt x="222029" y="25400"/>
                    <a:pt x="319139" y="22860"/>
                    <a:pt x="419846" y="20320"/>
                  </a:cubicBezTo>
                  <a:cubicBezTo>
                    <a:pt x="488183" y="17780"/>
                    <a:pt x="556520" y="16510"/>
                    <a:pt x="621260" y="13970"/>
                  </a:cubicBezTo>
                  <a:cubicBezTo>
                    <a:pt x="686000" y="11430"/>
                    <a:pt x="754337" y="8890"/>
                    <a:pt x="819077" y="8890"/>
                  </a:cubicBezTo>
                  <a:cubicBezTo>
                    <a:pt x="891011" y="7620"/>
                    <a:pt x="962944" y="10160"/>
                    <a:pt x="1034878" y="8890"/>
                  </a:cubicBezTo>
                  <a:cubicBezTo>
                    <a:pt x="1124795" y="8890"/>
                    <a:pt x="2754089" y="6350"/>
                    <a:pt x="2844005" y="5080"/>
                  </a:cubicBezTo>
                  <a:cubicBezTo>
                    <a:pt x="2930326" y="3810"/>
                    <a:pt x="3016646" y="2540"/>
                    <a:pt x="3106563" y="2540"/>
                  </a:cubicBezTo>
                  <a:cubicBezTo>
                    <a:pt x="3254027" y="1270"/>
                    <a:pt x="3397894" y="0"/>
                    <a:pt x="3545357" y="0"/>
                  </a:cubicBezTo>
                  <a:cubicBezTo>
                    <a:pt x="3606501" y="0"/>
                    <a:pt x="3671241" y="2540"/>
                    <a:pt x="3732384" y="2540"/>
                  </a:cubicBezTo>
                  <a:cubicBezTo>
                    <a:pt x="3901428" y="3810"/>
                    <a:pt x="4074068" y="5080"/>
                    <a:pt x="4243112" y="7620"/>
                  </a:cubicBezTo>
                  <a:cubicBezTo>
                    <a:pt x="4333029" y="8890"/>
                    <a:pt x="4422946" y="12700"/>
                    <a:pt x="4512863" y="16510"/>
                  </a:cubicBezTo>
                  <a:cubicBezTo>
                    <a:pt x="4534443" y="16510"/>
                    <a:pt x="4556023" y="16510"/>
                    <a:pt x="4574007" y="16510"/>
                  </a:cubicBezTo>
                  <a:cubicBezTo>
                    <a:pt x="4594952" y="17780"/>
                    <a:pt x="4603842" y="20320"/>
                    <a:pt x="4614002" y="21590"/>
                  </a:cubicBezTo>
                  <a:close/>
                  <a:moveTo>
                    <a:pt x="4624162" y="2139890"/>
                  </a:moveTo>
                  <a:cubicBezTo>
                    <a:pt x="4625432" y="2123380"/>
                    <a:pt x="4626702" y="2110680"/>
                    <a:pt x="4626702" y="2097980"/>
                  </a:cubicBezTo>
                  <a:cubicBezTo>
                    <a:pt x="4625432" y="2005994"/>
                    <a:pt x="4624162" y="1919831"/>
                    <a:pt x="4624162" y="1827165"/>
                  </a:cubicBezTo>
                  <a:cubicBezTo>
                    <a:pt x="4624162" y="1784896"/>
                    <a:pt x="4626702" y="1742628"/>
                    <a:pt x="4625432" y="1700359"/>
                  </a:cubicBezTo>
                  <a:cubicBezTo>
                    <a:pt x="4625432" y="1661342"/>
                    <a:pt x="4624162" y="1620699"/>
                    <a:pt x="4622892" y="1581682"/>
                  </a:cubicBezTo>
                  <a:cubicBezTo>
                    <a:pt x="4617812" y="1521530"/>
                    <a:pt x="4606382" y="276231"/>
                    <a:pt x="4606382" y="216080"/>
                  </a:cubicBezTo>
                  <a:cubicBezTo>
                    <a:pt x="4603842" y="165683"/>
                    <a:pt x="4601302" y="113660"/>
                    <a:pt x="4598762" y="63500"/>
                  </a:cubicBezTo>
                  <a:cubicBezTo>
                    <a:pt x="4597492" y="44450"/>
                    <a:pt x="4596222" y="43180"/>
                    <a:pt x="4563216" y="41910"/>
                  </a:cubicBezTo>
                  <a:cubicBezTo>
                    <a:pt x="4552426" y="41910"/>
                    <a:pt x="4545233" y="41910"/>
                    <a:pt x="4534443" y="40640"/>
                  </a:cubicBezTo>
                  <a:cubicBezTo>
                    <a:pt x="4444526" y="36830"/>
                    <a:pt x="4351012" y="31750"/>
                    <a:pt x="4261095" y="30480"/>
                  </a:cubicBezTo>
                  <a:cubicBezTo>
                    <a:pt x="4041698" y="26670"/>
                    <a:pt x="3818705" y="25400"/>
                    <a:pt x="3599308" y="22860"/>
                  </a:cubicBezTo>
                  <a:cubicBezTo>
                    <a:pt x="3566937" y="22860"/>
                    <a:pt x="3530971" y="22860"/>
                    <a:pt x="3498601" y="22860"/>
                  </a:cubicBezTo>
                  <a:cubicBezTo>
                    <a:pt x="3444650" y="22860"/>
                    <a:pt x="3390700" y="22860"/>
                    <a:pt x="3340347" y="22860"/>
                  </a:cubicBezTo>
                  <a:cubicBezTo>
                    <a:pt x="3225253" y="22860"/>
                    <a:pt x="3110160" y="22860"/>
                    <a:pt x="2998663" y="24130"/>
                  </a:cubicBezTo>
                  <a:cubicBezTo>
                    <a:pt x="2901552" y="25400"/>
                    <a:pt x="1265065" y="29210"/>
                    <a:pt x="1167955" y="29210"/>
                  </a:cubicBezTo>
                  <a:cubicBezTo>
                    <a:pt x="1009701" y="29210"/>
                    <a:pt x="851447" y="26670"/>
                    <a:pt x="693194" y="33020"/>
                  </a:cubicBezTo>
                  <a:cubicBezTo>
                    <a:pt x="610470" y="36830"/>
                    <a:pt x="531343" y="36830"/>
                    <a:pt x="452216" y="38100"/>
                  </a:cubicBezTo>
                  <a:cubicBezTo>
                    <a:pt x="315543" y="41910"/>
                    <a:pt x="178869" y="45720"/>
                    <a:pt x="49530" y="50800"/>
                  </a:cubicBezTo>
                  <a:cubicBezTo>
                    <a:pt x="36830" y="50800"/>
                    <a:pt x="34290" y="53340"/>
                    <a:pt x="33020" y="69765"/>
                  </a:cubicBezTo>
                  <a:cubicBezTo>
                    <a:pt x="31750" y="99028"/>
                    <a:pt x="31750" y="128291"/>
                    <a:pt x="30480" y="157554"/>
                  </a:cubicBezTo>
                  <a:cubicBezTo>
                    <a:pt x="29210" y="206326"/>
                    <a:pt x="26670" y="253471"/>
                    <a:pt x="25400" y="302243"/>
                  </a:cubicBezTo>
                  <a:cubicBezTo>
                    <a:pt x="20320" y="354266"/>
                    <a:pt x="26670" y="1625576"/>
                    <a:pt x="29210" y="1677599"/>
                  </a:cubicBezTo>
                  <a:cubicBezTo>
                    <a:pt x="29210" y="1732873"/>
                    <a:pt x="29210" y="1789774"/>
                    <a:pt x="30480" y="1845048"/>
                  </a:cubicBezTo>
                  <a:cubicBezTo>
                    <a:pt x="30480" y="1885691"/>
                    <a:pt x="33020" y="1926334"/>
                    <a:pt x="33020" y="1966977"/>
                  </a:cubicBezTo>
                  <a:cubicBezTo>
                    <a:pt x="33020" y="2010871"/>
                    <a:pt x="33020" y="2054765"/>
                    <a:pt x="31750" y="2097980"/>
                  </a:cubicBezTo>
                  <a:cubicBezTo>
                    <a:pt x="31750" y="2101790"/>
                    <a:pt x="31750" y="2104330"/>
                    <a:pt x="31750" y="2108140"/>
                  </a:cubicBezTo>
                  <a:cubicBezTo>
                    <a:pt x="31750" y="2118300"/>
                    <a:pt x="35560" y="2122110"/>
                    <a:pt x="44450" y="2122110"/>
                  </a:cubicBezTo>
                  <a:cubicBezTo>
                    <a:pt x="74565" y="2122110"/>
                    <a:pt x="124919" y="2123380"/>
                    <a:pt x="171676" y="2123380"/>
                  </a:cubicBezTo>
                  <a:cubicBezTo>
                    <a:pt x="240013" y="2123380"/>
                    <a:pt x="311946" y="2120840"/>
                    <a:pt x="380283" y="2123380"/>
                  </a:cubicBezTo>
                  <a:cubicBezTo>
                    <a:pt x="491780" y="2127190"/>
                    <a:pt x="603277" y="2129730"/>
                    <a:pt x="714774" y="2128460"/>
                  </a:cubicBezTo>
                  <a:cubicBezTo>
                    <a:pt x="786707" y="2127190"/>
                    <a:pt x="855044" y="2129730"/>
                    <a:pt x="926978" y="2129730"/>
                  </a:cubicBezTo>
                  <a:cubicBezTo>
                    <a:pt x="1031281" y="2129730"/>
                    <a:pt x="1135585" y="2128460"/>
                    <a:pt x="1239888" y="2129730"/>
                  </a:cubicBezTo>
                  <a:cubicBezTo>
                    <a:pt x="1394545" y="2131000"/>
                    <a:pt x="3092176" y="2120840"/>
                    <a:pt x="3250430" y="2123380"/>
                  </a:cubicBezTo>
                  <a:cubicBezTo>
                    <a:pt x="3318767" y="2124650"/>
                    <a:pt x="3387103" y="2125920"/>
                    <a:pt x="3451844" y="2125920"/>
                  </a:cubicBezTo>
                  <a:cubicBezTo>
                    <a:pt x="3570534" y="2128460"/>
                    <a:pt x="3685628" y="2124650"/>
                    <a:pt x="3804318" y="2128460"/>
                  </a:cubicBezTo>
                  <a:cubicBezTo>
                    <a:pt x="3901428" y="2131000"/>
                    <a:pt x="3998538" y="2131000"/>
                    <a:pt x="4095649" y="2133540"/>
                  </a:cubicBezTo>
                  <a:cubicBezTo>
                    <a:pt x="4239516" y="2137350"/>
                    <a:pt x="4383383" y="2139890"/>
                    <a:pt x="4527250" y="2141160"/>
                  </a:cubicBezTo>
                  <a:cubicBezTo>
                    <a:pt x="4581200" y="2141160"/>
                    <a:pt x="4603842" y="2139890"/>
                    <a:pt x="4624162" y="2139890"/>
                  </a:cubicBezTo>
                  <a:close/>
                </a:path>
              </a:pathLst>
            </a:custGeom>
            <a:solidFill>
              <a:srgbClr val="000000">
                <a:alpha val="72941"/>
              </a:srgbClr>
            </a:solidFill>
          </p:spPr>
          <p:txBody>
            <a:bodyPr/>
            <a:lstStyle/>
            <a:p>
              <a:endParaRPr lang="en-GB"/>
            </a:p>
          </p:txBody>
        </p:sp>
      </p:grpSp>
      <p:sp>
        <p:nvSpPr>
          <p:cNvPr id="5" name="Freeform 5"/>
          <p:cNvSpPr/>
          <p:nvPr/>
        </p:nvSpPr>
        <p:spPr>
          <a:xfrm rot="-1087867">
            <a:off x="964113" y="6094549"/>
            <a:ext cx="2789095" cy="2799274"/>
          </a:xfrm>
          <a:custGeom>
            <a:avLst/>
            <a:gdLst/>
            <a:ahLst/>
            <a:cxnLst/>
            <a:rect l="l" t="t" r="r" b="b"/>
            <a:pathLst>
              <a:path w="2789095" h="2799274">
                <a:moveTo>
                  <a:pt x="0" y="0"/>
                </a:moveTo>
                <a:lnTo>
                  <a:pt x="2789095" y="0"/>
                </a:lnTo>
                <a:lnTo>
                  <a:pt x="2789095" y="2799274"/>
                </a:lnTo>
                <a:lnTo>
                  <a:pt x="0" y="279927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rot="1232321" flipH="1">
            <a:off x="14460191" y="6544801"/>
            <a:ext cx="2866624" cy="2856200"/>
          </a:xfrm>
          <a:custGeom>
            <a:avLst/>
            <a:gdLst/>
            <a:ahLst/>
            <a:cxnLst/>
            <a:rect l="l" t="t" r="r" b="b"/>
            <a:pathLst>
              <a:path w="2866624" h="2856200">
                <a:moveTo>
                  <a:pt x="2866624" y="0"/>
                </a:moveTo>
                <a:lnTo>
                  <a:pt x="0" y="0"/>
                </a:lnTo>
                <a:lnTo>
                  <a:pt x="0" y="2856200"/>
                </a:lnTo>
                <a:lnTo>
                  <a:pt x="2866624" y="2856200"/>
                </a:lnTo>
                <a:lnTo>
                  <a:pt x="2866624"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TextBox 7"/>
          <p:cNvSpPr txBox="1"/>
          <p:nvPr/>
        </p:nvSpPr>
        <p:spPr>
          <a:xfrm>
            <a:off x="3468632" y="3122599"/>
            <a:ext cx="11350735" cy="3964001"/>
          </a:xfrm>
          <a:prstGeom prst="rect">
            <a:avLst/>
          </a:prstGeom>
        </p:spPr>
        <p:txBody>
          <a:bodyPr lIns="0" tIns="0" rIns="0" bIns="0" rtlCol="0" anchor="t">
            <a:spAutoFit/>
          </a:bodyPr>
          <a:lstStyle/>
          <a:p>
            <a:pPr algn="ctr">
              <a:lnSpc>
                <a:spcPts val="15313"/>
              </a:lnSpc>
            </a:pPr>
            <a:r>
              <a:rPr lang="en-US" sz="14584">
                <a:solidFill>
                  <a:srgbClr val="000000"/>
                </a:solidFill>
                <a:latin typeface="Sunday"/>
              </a:rPr>
              <a:t>The Science of LEarning</a:t>
            </a:r>
          </a:p>
        </p:txBody>
      </p:sp>
      <p:sp>
        <p:nvSpPr>
          <p:cNvPr id="8" name="Freeform 8"/>
          <p:cNvSpPr/>
          <p:nvPr/>
        </p:nvSpPr>
        <p:spPr>
          <a:xfrm rot="931445" flipH="1">
            <a:off x="14404999" y="1957679"/>
            <a:ext cx="1408846" cy="2012637"/>
          </a:xfrm>
          <a:custGeom>
            <a:avLst/>
            <a:gdLst/>
            <a:ahLst/>
            <a:cxnLst/>
            <a:rect l="l" t="t" r="r" b="b"/>
            <a:pathLst>
              <a:path w="1408846" h="2012637">
                <a:moveTo>
                  <a:pt x="1408846" y="0"/>
                </a:moveTo>
                <a:lnTo>
                  <a:pt x="0" y="0"/>
                </a:lnTo>
                <a:lnTo>
                  <a:pt x="0" y="2012637"/>
                </a:lnTo>
                <a:lnTo>
                  <a:pt x="1408846" y="2012637"/>
                </a:lnTo>
                <a:lnTo>
                  <a:pt x="1408846"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rot="9695094">
            <a:off x="2257402" y="1916255"/>
            <a:ext cx="1408846" cy="2012637"/>
          </a:xfrm>
          <a:custGeom>
            <a:avLst/>
            <a:gdLst/>
            <a:ahLst/>
            <a:cxnLst/>
            <a:rect l="l" t="t" r="r" b="b"/>
            <a:pathLst>
              <a:path w="1408846" h="2012637">
                <a:moveTo>
                  <a:pt x="0" y="0"/>
                </a:moveTo>
                <a:lnTo>
                  <a:pt x="1408846" y="0"/>
                </a:lnTo>
                <a:lnTo>
                  <a:pt x="1408846" y="2012637"/>
                </a:lnTo>
                <a:lnTo>
                  <a:pt x="0" y="201263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1009650" y="790575"/>
            <a:ext cx="16421736" cy="8894093"/>
            <a:chOff x="0" y="0"/>
            <a:chExt cx="5366581" cy="2906566"/>
          </a:xfrm>
        </p:grpSpPr>
        <p:sp>
          <p:nvSpPr>
            <p:cNvPr id="3" name="Freeform 3"/>
            <p:cNvSpPr/>
            <p:nvPr/>
          </p:nvSpPr>
          <p:spPr>
            <a:xfrm>
              <a:off x="10160" y="16510"/>
              <a:ext cx="5343721" cy="2878626"/>
            </a:xfrm>
            <a:custGeom>
              <a:avLst/>
              <a:gdLst/>
              <a:ahLst/>
              <a:cxnLst/>
              <a:rect l="l" t="t" r="r" b="b"/>
              <a:pathLst>
                <a:path w="5343721" h="2878626">
                  <a:moveTo>
                    <a:pt x="5343721" y="2878626"/>
                  </a:moveTo>
                  <a:lnTo>
                    <a:pt x="0" y="2871006"/>
                  </a:lnTo>
                  <a:lnTo>
                    <a:pt x="0" y="1011610"/>
                  </a:lnTo>
                  <a:lnTo>
                    <a:pt x="17780" y="19050"/>
                  </a:lnTo>
                  <a:lnTo>
                    <a:pt x="2662712" y="0"/>
                  </a:lnTo>
                  <a:lnTo>
                    <a:pt x="5324671" y="5080"/>
                  </a:lnTo>
                  <a:close/>
                </a:path>
              </a:pathLst>
            </a:custGeom>
            <a:solidFill>
              <a:srgbClr val="FFFFFF"/>
            </a:solidFill>
          </p:spPr>
          <p:txBody>
            <a:bodyPr/>
            <a:lstStyle/>
            <a:p>
              <a:endParaRPr lang="en-GB"/>
            </a:p>
          </p:txBody>
        </p:sp>
        <p:sp>
          <p:nvSpPr>
            <p:cNvPr id="4" name="Freeform 4"/>
            <p:cNvSpPr/>
            <p:nvPr/>
          </p:nvSpPr>
          <p:spPr>
            <a:xfrm>
              <a:off x="-3810" y="0"/>
              <a:ext cx="5372930" cy="2905296"/>
            </a:xfrm>
            <a:custGeom>
              <a:avLst/>
              <a:gdLst/>
              <a:ahLst/>
              <a:cxnLst/>
              <a:rect l="l" t="t" r="r" b="b"/>
              <a:pathLst>
                <a:path w="5372930" h="2905296">
                  <a:moveTo>
                    <a:pt x="5338641" y="21590"/>
                  </a:moveTo>
                  <a:cubicBezTo>
                    <a:pt x="5339911" y="34290"/>
                    <a:pt x="5339911" y="44450"/>
                    <a:pt x="5341180" y="54610"/>
                  </a:cubicBezTo>
                  <a:cubicBezTo>
                    <a:pt x="5343720" y="107345"/>
                    <a:pt x="5344991" y="169619"/>
                    <a:pt x="5347530" y="229670"/>
                  </a:cubicBezTo>
                  <a:cubicBezTo>
                    <a:pt x="5347530" y="316410"/>
                    <a:pt x="5360230" y="2026738"/>
                    <a:pt x="5366580" y="2113478"/>
                  </a:cubicBezTo>
                  <a:cubicBezTo>
                    <a:pt x="5372930" y="2244699"/>
                    <a:pt x="5369120" y="2378145"/>
                    <a:pt x="5369120" y="2509366"/>
                  </a:cubicBezTo>
                  <a:cubicBezTo>
                    <a:pt x="5369120" y="2625019"/>
                    <a:pt x="5370391" y="2731776"/>
                    <a:pt x="5371661" y="2844336"/>
                  </a:cubicBezTo>
                  <a:cubicBezTo>
                    <a:pt x="5371661" y="2865926"/>
                    <a:pt x="5371661" y="2879896"/>
                    <a:pt x="5371661" y="2904026"/>
                  </a:cubicBezTo>
                  <a:cubicBezTo>
                    <a:pt x="5348800" y="2904026"/>
                    <a:pt x="5328480" y="2905296"/>
                    <a:pt x="5296295" y="2904026"/>
                  </a:cubicBezTo>
                  <a:cubicBezTo>
                    <a:pt x="5025156" y="2898946"/>
                    <a:pt x="4749846" y="2905296"/>
                    <a:pt x="4478708" y="2900216"/>
                  </a:cubicBezTo>
                  <a:cubicBezTo>
                    <a:pt x="4316025" y="2896406"/>
                    <a:pt x="4157514" y="2898946"/>
                    <a:pt x="3994831" y="2896406"/>
                  </a:cubicBezTo>
                  <a:cubicBezTo>
                    <a:pt x="3919746" y="2895136"/>
                    <a:pt x="3844662" y="2893866"/>
                    <a:pt x="3769577" y="2892596"/>
                  </a:cubicBezTo>
                  <a:cubicBezTo>
                    <a:pt x="3723693" y="2892596"/>
                    <a:pt x="3681979" y="2893866"/>
                    <a:pt x="3636094" y="2893866"/>
                  </a:cubicBezTo>
                  <a:cubicBezTo>
                    <a:pt x="3519296" y="2892596"/>
                    <a:pt x="3198101" y="2893866"/>
                    <a:pt x="3081303" y="2892596"/>
                  </a:cubicBezTo>
                  <a:cubicBezTo>
                    <a:pt x="2997876" y="2891326"/>
                    <a:pt x="1329333" y="2900216"/>
                    <a:pt x="1245906" y="2898946"/>
                  </a:cubicBezTo>
                  <a:cubicBezTo>
                    <a:pt x="1225049" y="2898946"/>
                    <a:pt x="1200021" y="2900216"/>
                    <a:pt x="1179164" y="2900216"/>
                  </a:cubicBezTo>
                  <a:cubicBezTo>
                    <a:pt x="1129108" y="2900216"/>
                    <a:pt x="1083223" y="2901486"/>
                    <a:pt x="1033167" y="2901486"/>
                  </a:cubicBezTo>
                  <a:cubicBezTo>
                    <a:pt x="908026" y="2901486"/>
                    <a:pt x="787057" y="2900216"/>
                    <a:pt x="661916" y="2898946"/>
                  </a:cubicBezTo>
                  <a:cubicBezTo>
                    <a:pt x="586832" y="2897676"/>
                    <a:pt x="511747" y="2896406"/>
                    <a:pt x="440834" y="2895136"/>
                  </a:cubicBezTo>
                  <a:cubicBezTo>
                    <a:pt x="307351" y="2893866"/>
                    <a:pt x="173867" y="2892596"/>
                    <a:pt x="48260" y="2892596"/>
                  </a:cubicBezTo>
                  <a:cubicBezTo>
                    <a:pt x="38100" y="2892596"/>
                    <a:pt x="29210" y="2892596"/>
                    <a:pt x="19050" y="2891326"/>
                  </a:cubicBezTo>
                  <a:cubicBezTo>
                    <a:pt x="10160" y="2890056"/>
                    <a:pt x="5080" y="2883706"/>
                    <a:pt x="7620" y="2874816"/>
                  </a:cubicBezTo>
                  <a:cubicBezTo>
                    <a:pt x="16510" y="2842981"/>
                    <a:pt x="12700" y="2787378"/>
                    <a:pt x="11430" y="2729552"/>
                  </a:cubicBezTo>
                  <a:cubicBezTo>
                    <a:pt x="10160" y="2611675"/>
                    <a:pt x="6350" y="2496022"/>
                    <a:pt x="7620" y="2378145"/>
                  </a:cubicBezTo>
                  <a:cubicBezTo>
                    <a:pt x="5080" y="2231355"/>
                    <a:pt x="0" y="414270"/>
                    <a:pt x="7620" y="265255"/>
                  </a:cubicBezTo>
                  <a:cubicBezTo>
                    <a:pt x="8890" y="236342"/>
                    <a:pt x="7620" y="205205"/>
                    <a:pt x="8890" y="176292"/>
                  </a:cubicBezTo>
                  <a:cubicBezTo>
                    <a:pt x="10160" y="129586"/>
                    <a:pt x="12700" y="78432"/>
                    <a:pt x="13970" y="44450"/>
                  </a:cubicBezTo>
                  <a:cubicBezTo>
                    <a:pt x="13970" y="41910"/>
                    <a:pt x="15240" y="39370"/>
                    <a:pt x="16510" y="38100"/>
                  </a:cubicBezTo>
                  <a:cubicBezTo>
                    <a:pt x="38100" y="35560"/>
                    <a:pt x="69583" y="30480"/>
                    <a:pt x="136325" y="29210"/>
                  </a:cubicBezTo>
                  <a:cubicBezTo>
                    <a:pt x="248952" y="25400"/>
                    <a:pt x="361578" y="22860"/>
                    <a:pt x="478376" y="20320"/>
                  </a:cubicBezTo>
                  <a:cubicBezTo>
                    <a:pt x="557632" y="17780"/>
                    <a:pt x="636888" y="16510"/>
                    <a:pt x="711972" y="13970"/>
                  </a:cubicBezTo>
                  <a:cubicBezTo>
                    <a:pt x="787057" y="11430"/>
                    <a:pt x="866313" y="8890"/>
                    <a:pt x="941397" y="8890"/>
                  </a:cubicBezTo>
                  <a:cubicBezTo>
                    <a:pt x="1024824" y="7620"/>
                    <a:pt x="1108251" y="10160"/>
                    <a:pt x="1191678" y="8890"/>
                  </a:cubicBezTo>
                  <a:cubicBezTo>
                    <a:pt x="1295962" y="8890"/>
                    <a:pt x="3185587" y="6350"/>
                    <a:pt x="3289871" y="5080"/>
                  </a:cubicBezTo>
                  <a:cubicBezTo>
                    <a:pt x="3389984" y="3810"/>
                    <a:pt x="3490096" y="2540"/>
                    <a:pt x="3594380" y="2540"/>
                  </a:cubicBezTo>
                  <a:cubicBezTo>
                    <a:pt x="3765406" y="1270"/>
                    <a:pt x="3932261" y="0"/>
                    <a:pt x="4103286" y="0"/>
                  </a:cubicBezTo>
                  <a:cubicBezTo>
                    <a:pt x="4174199" y="0"/>
                    <a:pt x="4249283" y="2540"/>
                    <a:pt x="4320197" y="2540"/>
                  </a:cubicBezTo>
                  <a:cubicBezTo>
                    <a:pt x="4516250" y="3810"/>
                    <a:pt x="4716475" y="5080"/>
                    <a:pt x="4912529" y="7620"/>
                  </a:cubicBezTo>
                  <a:cubicBezTo>
                    <a:pt x="5016813" y="8890"/>
                    <a:pt x="5121097" y="12700"/>
                    <a:pt x="5225381" y="16510"/>
                  </a:cubicBezTo>
                  <a:cubicBezTo>
                    <a:pt x="5250409" y="16510"/>
                    <a:pt x="5275438" y="16510"/>
                    <a:pt x="5296295" y="16510"/>
                  </a:cubicBezTo>
                  <a:cubicBezTo>
                    <a:pt x="5319591" y="17780"/>
                    <a:pt x="5328480" y="20320"/>
                    <a:pt x="5338641" y="21590"/>
                  </a:cubicBezTo>
                  <a:close/>
                  <a:moveTo>
                    <a:pt x="5348800" y="2887516"/>
                  </a:moveTo>
                  <a:cubicBezTo>
                    <a:pt x="5350070" y="2871006"/>
                    <a:pt x="5351341" y="2858306"/>
                    <a:pt x="5351341" y="2845606"/>
                  </a:cubicBezTo>
                  <a:cubicBezTo>
                    <a:pt x="5350070" y="2720655"/>
                    <a:pt x="5348800" y="2602779"/>
                    <a:pt x="5348800" y="2476005"/>
                  </a:cubicBezTo>
                  <a:cubicBezTo>
                    <a:pt x="5348800" y="2418179"/>
                    <a:pt x="5351341" y="2360352"/>
                    <a:pt x="5350070" y="2302526"/>
                  </a:cubicBezTo>
                  <a:cubicBezTo>
                    <a:pt x="5350070" y="2249147"/>
                    <a:pt x="5348800" y="2193545"/>
                    <a:pt x="5347530" y="2140167"/>
                  </a:cubicBezTo>
                  <a:cubicBezTo>
                    <a:pt x="5342450" y="2057875"/>
                    <a:pt x="5331020" y="354219"/>
                    <a:pt x="5331020" y="271928"/>
                  </a:cubicBezTo>
                  <a:cubicBezTo>
                    <a:pt x="5328480" y="202981"/>
                    <a:pt x="5325941" y="131810"/>
                    <a:pt x="5323400" y="63500"/>
                  </a:cubicBezTo>
                  <a:cubicBezTo>
                    <a:pt x="5322130" y="44450"/>
                    <a:pt x="5320861" y="43180"/>
                    <a:pt x="5283780" y="41910"/>
                  </a:cubicBezTo>
                  <a:cubicBezTo>
                    <a:pt x="5271266" y="41910"/>
                    <a:pt x="5262923" y="41910"/>
                    <a:pt x="5250409" y="40640"/>
                  </a:cubicBezTo>
                  <a:cubicBezTo>
                    <a:pt x="5146126" y="36830"/>
                    <a:pt x="5037670" y="31750"/>
                    <a:pt x="4933386" y="30480"/>
                  </a:cubicBezTo>
                  <a:cubicBezTo>
                    <a:pt x="4678934" y="26670"/>
                    <a:pt x="4420309" y="25400"/>
                    <a:pt x="4165857" y="22860"/>
                  </a:cubicBezTo>
                  <a:cubicBezTo>
                    <a:pt x="4128314" y="22860"/>
                    <a:pt x="4086601" y="22860"/>
                    <a:pt x="4049058" y="22860"/>
                  </a:cubicBezTo>
                  <a:cubicBezTo>
                    <a:pt x="3986488" y="22860"/>
                    <a:pt x="3923918" y="22860"/>
                    <a:pt x="3865519" y="22860"/>
                  </a:cubicBezTo>
                  <a:cubicBezTo>
                    <a:pt x="3732036" y="22860"/>
                    <a:pt x="3598552" y="22860"/>
                    <a:pt x="3469240" y="24130"/>
                  </a:cubicBezTo>
                  <a:cubicBezTo>
                    <a:pt x="3356613" y="25400"/>
                    <a:pt x="1458645" y="29210"/>
                    <a:pt x="1346019" y="29210"/>
                  </a:cubicBezTo>
                  <a:cubicBezTo>
                    <a:pt x="1162479" y="29210"/>
                    <a:pt x="978939" y="26670"/>
                    <a:pt x="795400" y="33020"/>
                  </a:cubicBezTo>
                  <a:cubicBezTo>
                    <a:pt x="699458" y="36830"/>
                    <a:pt x="607688" y="36830"/>
                    <a:pt x="515919" y="38100"/>
                  </a:cubicBezTo>
                  <a:cubicBezTo>
                    <a:pt x="357407" y="41910"/>
                    <a:pt x="198895" y="45720"/>
                    <a:pt x="49530" y="50800"/>
                  </a:cubicBezTo>
                  <a:cubicBezTo>
                    <a:pt x="36830" y="50800"/>
                    <a:pt x="34290" y="53340"/>
                    <a:pt x="33020" y="71759"/>
                  </a:cubicBezTo>
                  <a:cubicBezTo>
                    <a:pt x="31750" y="111793"/>
                    <a:pt x="31750" y="151827"/>
                    <a:pt x="30480" y="191860"/>
                  </a:cubicBezTo>
                  <a:cubicBezTo>
                    <a:pt x="29210" y="258583"/>
                    <a:pt x="26670" y="323082"/>
                    <a:pt x="25400" y="389805"/>
                  </a:cubicBezTo>
                  <a:cubicBezTo>
                    <a:pt x="20320" y="460976"/>
                    <a:pt x="26670" y="2200217"/>
                    <a:pt x="29210" y="2271388"/>
                  </a:cubicBezTo>
                  <a:cubicBezTo>
                    <a:pt x="29210" y="2347008"/>
                    <a:pt x="29210" y="2424851"/>
                    <a:pt x="30480" y="2500470"/>
                  </a:cubicBezTo>
                  <a:cubicBezTo>
                    <a:pt x="30480" y="2556072"/>
                    <a:pt x="33020" y="2611675"/>
                    <a:pt x="33020" y="2667277"/>
                  </a:cubicBezTo>
                  <a:cubicBezTo>
                    <a:pt x="33020" y="2727328"/>
                    <a:pt x="33020" y="2787378"/>
                    <a:pt x="31750" y="2845606"/>
                  </a:cubicBezTo>
                  <a:cubicBezTo>
                    <a:pt x="31750" y="2849416"/>
                    <a:pt x="31750" y="2851956"/>
                    <a:pt x="31750" y="2855766"/>
                  </a:cubicBezTo>
                  <a:cubicBezTo>
                    <a:pt x="31750" y="2865926"/>
                    <a:pt x="35560" y="2869736"/>
                    <a:pt x="44450" y="2869736"/>
                  </a:cubicBezTo>
                  <a:cubicBezTo>
                    <a:pt x="77926" y="2869736"/>
                    <a:pt x="136325" y="2871006"/>
                    <a:pt x="190553" y="2871006"/>
                  </a:cubicBezTo>
                  <a:cubicBezTo>
                    <a:pt x="269808" y="2871006"/>
                    <a:pt x="353236" y="2868466"/>
                    <a:pt x="432491" y="2871006"/>
                  </a:cubicBezTo>
                  <a:cubicBezTo>
                    <a:pt x="561803" y="2874816"/>
                    <a:pt x="691116" y="2877356"/>
                    <a:pt x="820428" y="2876086"/>
                  </a:cubicBezTo>
                  <a:cubicBezTo>
                    <a:pt x="903855" y="2874816"/>
                    <a:pt x="983111" y="2877356"/>
                    <a:pt x="1066538" y="2877356"/>
                  </a:cubicBezTo>
                  <a:cubicBezTo>
                    <a:pt x="1187507" y="2877356"/>
                    <a:pt x="1308476" y="2876086"/>
                    <a:pt x="1429446" y="2877356"/>
                  </a:cubicBezTo>
                  <a:cubicBezTo>
                    <a:pt x="1608814" y="2878626"/>
                    <a:pt x="3577695" y="2868466"/>
                    <a:pt x="3761235" y="2871006"/>
                  </a:cubicBezTo>
                  <a:cubicBezTo>
                    <a:pt x="3840491" y="2872276"/>
                    <a:pt x="3919746" y="2873546"/>
                    <a:pt x="3994831" y="2873546"/>
                  </a:cubicBezTo>
                  <a:cubicBezTo>
                    <a:pt x="4132486" y="2876086"/>
                    <a:pt x="4265969" y="2872276"/>
                    <a:pt x="4403624" y="2876086"/>
                  </a:cubicBezTo>
                  <a:cubicBezTo>
                    <a:pt x="4516250" y="2878626"/>
                    <a:pt x="4628877" y="2878626"/>
                    <a:pt x="4741504" y="2881166"/>
                  </a:cubicBezTo>
                  <a:cubicBezTo>
                    <a:pt x="4908358" y="2884976"/>
                    <a:pt x="5075212" y="2887516"/>
                    <a:pt x="5242067" y="2888786"/>
                  </a:cubicBezTo>
                  <a:cubicBezTo>
                    <a:pt x="5304637" y="2888786"/>
                    <a:pt x="5328480" y="2887516"/>
                    <a:pt x="5348800" y="2887516"/>
                  </a:cubicBezTo>
                  <a:close/>
                </a:path>
              </a:pathLst>
            </a:custGeom>
            <a:solidFill>
              <a:srgbClr val="000000"/>
            </a:solidFill>
          </p:spPr>
          <p:txBody>
            <a:bodyPr/>
            <a:lstStyle/>
            <a:p>
              <a:endParaRPr lang="en-GB"/>
            </a:p>
          </p:txBody>
        </p:sp>
      </p:grpSp>
      <p:sp>
        <p:nvSpPr>
          <p:cNvPr id="5" name="Freeform 5"/>
          <p:cNvSpPr/>
          <p:nvPr/>
        </p:nvSpPr>
        <p:spPr>
          <a:xfrm>
            <a:off x="3212996" y="1305396"/>
            <a:ext cx="12646889" cy="7864452"/>
          </a:xfrm>
          <a:custGeom>
            <a:avLst/>
            <a:gdLst/>
            <a:ahLst/>
            <a:cxnLst/>
            <a:rect l="l" t="t" r="r" b="b"/>
            <a:pathLst>
              <a:path w="12646889" h="7864452">
                <a:moveTo>
                  <a:pt x="0" y="0"/>
                </a:moveTo>
                <a:lnTo>
                  <a:pt x="12646889" y="0"/>
                </a:lnTo>
                <a:lnTo>
                  <a:pt x="12646889" y="7864451"/>
                </a:lnTo>
                <a:lnTo>
                  <a:pt x="0" y="7864451"/>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1009650" y="790575"/>
            <a:ext cx="16421736" cy="8894093"/>
            <a:chOff x="0" y="0"/>
            <a:chExt cx="5366581" cy="2906566"/>
          </a:xfrm>
        </p:grpSpPr>
        <p:sp>
          <p:nvSpPr>
            <p:cNvPr id="3" name="Freeform 3"/>
            <p:cNvSpPr/>
            <p:nvPr/>
          </p:nvSpPr>
          <p:spPr>
            <a:xfrm>
              <a:off x="10160" y="16510"/>
              <a:ext cx="5343721" cy="2878626"/>
            </a:xfrm>
            <a:custGeom>
              <a:avLst/>
              <a:gdLst/>
              <a:ahLst/>
              <a:cxnLst/>
              <a:rect l="l" t="t" r="r" b="b"/>
              <a:pathLst>
                <a:path w="5343721" h="2878626">
                  <a:moveTo>
                    <a:pt x="5343721" y="2878626"/>
                  </a:moveTo>
                  <a:lnTo>
                    <a:pt x="0" y="2871006"/>
                  </a:lnTo>
                  <a:lnTo>
                    <a:pt x="0" y="1011610"/>
                  </a:lnTo>
                  <a:lnTo>
                    <a:pt x="17780" y="19050"/>
                  </a:lnTo>
                  <a:lnTo>
                    <a:pt x="2662712" y="0"/>
                  </a:lnTo>
                  <a:lnTo>
                    <a:pt x="5324671" y="5080"/>
                  </a:lnTo>
                  <a:close/>
                </a:path>
              </a:pathLst>
            </a:custGeom>
            <a:solidFill>
              <a:srgbClr val="FFFFFF"/>
            </a:solidFill>
          </p:spPr>
          <p:txBody>
            <a:bodyPr/>
            <a:lstStyle/>
            <a:p>
              <a:endParaRPr lang="en-GB"/>
            </a:p>
          </p:txBody>
        </p:sp>
        <p:sp>
          <p:nvSpPr>
            <p:cNvPr id="4" name="Freeform 4"/>
            <p:cNvSpPr/>
            <p:nvPr/>
          </p:nvSpPr>
          <p:spPr>
            <a:xfrm>
              <a:off x="-3810" y="0"/>
              <a:ext cx="5372930" cy="2905296"/>
            </a:xfrm>
            <a:custGeom>
              <a:avLst/>
              <a:gdLst/>
              <a:ahLst/>
              <a:cxnLst/>
              <a:rect l="l" t="t" r="r" b="b"/>
              <a:pathLst>
                <a:path w="5372930" h="2905296">
                  <a:moveTo>
                    <a:pt x="5338641" y="21590"/>
                  </a:moveTo>
                  <a:cubicBezTo>
                    <a:pt x="5339911" y="34290"/>
                    <a:pt x="5339911" y="44450"/>
                    <a:pt x="5341180" y="54610"/>
                  </a:cubicBezTo>
                  <a:cubicBezTo>
                    <a:pt x="5343720" y="107345"/>
                    <a:pt x="5344991" y="169619"/>
                    <a:pt x="5347530" y="229670"/>
                  </a:cubicBezTo>
                  <a:cubicBezTo>
                    <a:pt x="5347530" y="316410"/>
                    <a:pt x="5360230" y="2026738"/>
                    <a:pt x="5366580" y="2113478"/>
                  </a:cubicBezTo>
                  <a:cubicBezTo>
                    <a:pt x="5372930" y="2244699"/>
                    <a:pt x="5369120" y="2378145"/>
                    <a:pt x="5369120" y="2509366"/>
                  </a:cubicBezTo>
                  <a:cubicBezTo>
                    <a:pt x="5369120" y="2625019"/>
                    <a:pt x="5370391" y="2731776"/>
                    <a:pt x="5371661" y="2844336"/>
                  </a:cubicBezTo>
                  <a:cubicBezTo>
                    <a:pt x="5371661" y="2865926"/>
                    <a:pt x="5371661" y="2879896"/>
                    <a:pt x="5371661" y="2904026"/>
                  </a:cubicBezTo>
                  <a:cubicBezTo>
                    <a:pt x="5348800" y="2904026"/>
                    <a:pt x="5328480" y="2905296"/>
                    <a:pt x="5296295" y="2904026"/>
                  </a:cubicBezTo>
                  <a:cubicBezTo>
                    <a:pt x="5025156" y="2898946"/>
                    <a:pt x="4749846" y="2905296"/>
                    <a:pt x="4478708" y="2900216"/>
                  </a:cubicBezTo>
                  <a:cubicBezTo>
                    <a:pt x="4316025" y="2896406"/>
                    <a:pt x="4157514" y="2898946"/>
                    <a:pt x="3994831" y="2896406"/>
                  </a:cubicBezTo>
                  <a:cubicBezTo>
                    <a:pt x="3919746" y="2895136"/>
                    <a:pt x="3844662" y="2893866"/>
                    <a:pt x="3769577" y="2892596"/>
                  </a:cubicBezTo>
                  <a:cubicBezTo>
                    <a:pt x="3723693" y="2892596"/>
                    <a:pt x="3681979" y="2893866"/>
                    <a:pt x="3636094" y="2893866"/>
                  </a:cubicBezTo>
                  <a:cubicBezTo>
                    <a:pt x="3519296" y="2892596"/>
                    <a:pt x="3198101" y="2893866"/>
                    <a:pt x="3081303" y="2892596"/>
                  </a:cubicBezTo>
                  <a:cubicBezTo>
                    <a:pt x="2997876" y="2891326"/>
                    <a:pt x="1329333" y="2900216"/>
                    <a:pt x="1245906" y="2898946"/>
                  </a:cubicBezTo>
                  <a:cubicBezTo>
                    <a:pt x="1225049" y="2898946"/>
                    <a:pt x="1200021" y="2900216"/>
                    <a:pt x="1179164" y="2900216"/>
                  </a:cubicBezTo>
                  <a:cubicBezTo>
                    <a:pt x="1129108" y="2900216"/>
                    <a:pt x="1083223" y="2901486"/>
                    <a:pt x="1033167" y="2901486"/>
                  </a:cubicBezTo>
                  <a:cubicBezTo>
                    <a:pt x="908026" y="2901486"/>
                    <a:pt x="787057" y="2900216"/>
                    <a:pt x="661916" y="2898946"/>
                  </a:cubicBezTo>
                  <a:cubicBezTo>
                    <a:pt x="586832" y="2897676"/>
                    <a:pt x="511747" y="2896406"/>
                    <a:pt x="440834" y="2895136"/>
                  </a:cubicBezTo>
                  <a:cubicBezTo>
                    <a:pt x="307351" y="2893866"/>
                    <a:pt x="173867" y="2892596"/>
                    <a:pt x="48260" y="2892596"/>
                  </a:cubicBezTo>
                  <a:cubicBezTo>
                    <a:pt x="38100" y="2892596"/>
                    <a:pt x="29210" y="2892596"/>
                    <a:pt x="19050" y="2891326"/>
                  </a:cubicBezTo>
                  <a:cubicBezTo>
                    <a:pt x="10160" y="2890056"/>
                    <a:pt x="5080" y="2883706"/>
                    <a:pt x="7620" y="2874816"/>
                  </a:cubicBezTo>
                  <a:cubicBezTo>
                    <a:pt x="16510" y="2842981"/>
                    <a:pt x="12700" y="2787378"/>
                    <a:pt x="11430" y="2729552"/>
                  </a:cubicBezTo>
                  <a:cubicBezTo>
                    <a:pt x="10160" y="2611675"/>
                    <a:pt x="6350" y="2496022"/>
                    <a:pt x="7620" y="2378145"/>
                  </a:cubicBezTo>
                  <a:cubicBezTo>
                    <a:pt x="5080" y="2231355"/>
                    <a:pt x="0" y="414270"/>
                    <a:pt x="7620" y="265255"/>
                  </a:cubicBezTo>
                  <a:cubicBezTo>
                    <a:pt x="8890" y="236342"/>
                    <a:pt x="7620" y="205205"/>
                    <a:pt x="8890" y="176292"/>
                  </a:cubicBezTo>
                  <a:cubicBezTo>
                    <a:pt x="10160" y="129586"/>
                    <a:pt x="12700" y="78432"/>
                    <a:pt x="13970" y="44450"/>
                  </a:cubicBezTo>
                  <a:cubicBezTo>
                    <a:pt x="13970" y="41910"/>
                    <a:pt x="15240" y="39370"/>
                    <a:pt x="16510" y="38100"/>
                  </a:cubicBezTo>
                  <a:cubicBezTo>
                    <a:pt x="38100" y="35560"/>
                    <a:pt x="69583" y="30480"/>
                    <a:pt x="136325" y="29210"/>
                  </a:cubicBezTo>
                  <a:cubicBezTo>
                    <a:pt x="248952" y="25400"/>
                    <a:pt x="361578" y="22860"/>
                    <a:pt x="478376" y="20320"/>
                  </a:cubicBezTo>
                  <a:cubicBezTo>
                    <a:pt x="557632" y="17780"/>
                    <a:pt x="636888" y="16510"/>
                    <a:pt x="711972" y="13970"/>
                  </a:cubicBezTo>
                  <a:cubicBezTo>
                    <a:pt x="787057" y="11430"/>
                    <a:pt x="866313" y="8890"/>
                    <a:pt x="941397" y="8890"/>
                  </a:cubicBezTo>
                  <a:cubicBezTo>
                    <a:pt x="1024824" y="7620"/>
                    <a:pt x="1108251" y="10160"/>
                    <a:pt x="1191678" y="8890"/>
                  </a:cubicBezTo>
                  <a:cubicBezTo>
                    <a:pt x="1295962" y="8890"/>
                    <a:pt x="3185587" y="6350"/>
                    <a:pt x="3289871" y="5080"/>
                  </a:cubicBezTo>
                  <a:cubicBezTo>
                    <a:pt x="3389984" y="3810"/>
                    <a:pt x="3490096" y="2540"/>
                    <a:pt x="3594380" y="2540"/>
                  </a:cubicBezTo>
                  <a:cubicBezTo>
                    <a:pt x="3765406" y="1270"/>
                    <a:pt x="3932261" y="0"/>
                    <a:pt x="4103286" y="0"/>
                  </a:cubicBezTo>
                  <a:cubicBezTo>
                    <a:pt x="4174199" y="0"/>
                    <a:pt x="4249283" y="2540"/>
                    <a:pt x="4320197" y="2540"/>
                  </a:cubicBezTo>
                  <a:cubicBezTo>
                    <a:pt x="4516250" y="3810"/>
                    <a:pt x="4716475" y="5080"/>
                    <a:pt x="4912529" y="7620"/>
                  </a:cubicBezTo>
                  <a:cubicBezTo>
                    <a:pt x="5016813" y="8890"/>
                    <a:pt x="5121097" y="12700"/>
                    <a:pt x="5225381" y="16510"/>
                  </a:cubicBezTo>
                  <a:cubicBezTo>
                    <a:pt x="5250409" y="16510"/>
                    <a:pt x="5275438" y="16510"/>
                    <a:pt x="5296295" y="16510"/>
                  </a:cubicBezTo>
                  <a:cubicBezTo>
                    <a:pt x="5319591" y="17780"/>
                    <a:pt x="5328480" y="20320"/>
                    <a:pt x="5338641" y="21590"/>
                  </a:cubicBezTo>
                  <a:close/>
                  <a:moveTo>
                    <a:pt x="5348800" y="2887516"/>
                  </a:moveTo>
                  <a:cubicBezTo>
                    <a:pt x="5350070" y="2871006"/>
                    <a:pt x="5351341" y="2858306"/>
                    <a:pt x="5351341" y="2845606"/>
                  </a:cubicBezTo>
                  <a:cubicBezTo>
                    <a:pt x="5350070" y="2720655"/>
                    <a:pt x="5348800" y="2602779"/>
                    <a:pt x="5348800" y="2476005"/>
                  </a:cubicBezTo>
                  <a:cubicBezTo>
                    <a:pt x="5348800" y="2418179"/>
                    <a:pt x="5351341" y="2360352"/>
                    <a:pt x="5350070" y="2302526"/>
                  </a:cubicBezTo>
                  <a:cubicBezTo>
                    <a:pt x="5350070" y="2249147"/>
                    <a:pt x="5348800" y="2193545"/>
                    <a:pt x="5347530" y="2140167"/>
                  </a:cubicBezTo>
                  <a:cubicBezTo>
                    <a:pt x="5342450" y="2057875"/>
                    <a:pt x="5331020" y="354219"/>
                    <a:pt x="5331020" y="271928"/>
                  </a:cubicBezTo>
                  <a:cubicBezTo>
                    <a:pt x="5328480" y="202981"/>
                    <a:pt x="5325941" y="131810"/>
                    <a:pt x="5323400" y="63500"/>
                  </a:cubicBezTo>
                  <a:cubicBezTo>
                    <a:pt x="5322130" y="44450"/>
                    <a:pt x="5320861" y="43180"/>
                    <a:pt x="5283780" y="41910"/>
                  </a:cubicBezTo>
                  <a:cubicBezTo>
                    <a:pt x="5271266" y="41910"/>
                    <a:pt x="5262923" y="41910"/>
                    <a:pt x="5250409" y="40640"/>
                  </a:cubicBezTo>
                  <a:cubicBezTo>
                    <a:pt x="5146126" y="36830"/>
                    <a:pt x="5037670" y="31750"/>
                    <a:pt x="4933386" y="30480"/>
                  </a:cubicBezTo>
                  <a:cubicBezTo>
                    <a:pt x="4678934" y="26670"/>
                    <a:pt x="4420309" y="25400"/>
                    <a:pt x="4165857" y="22860"/>
                  </a:cubicBezTo>
                  <a:cubicBezTo>
                    <a:pt x="4128314" y="22860"/>
                    <a:pt x="4086601" y="22860"/>
                    <a:pt x="4049058" y="22860"/>
                  </a:cubicBezTo>
                  <a:cubicBezTo>
                    <a:pt x="3986488" y="22860"/>
                    <a:pt x="3923918" y="22860"/>
                    <a:pt x="3865519" y="22860"/>
                  </a:cubicBezTo>
                  <a:cubicBezTo>
                    <a:pt x="3732036" y="22860"/>
                    <a:pt x="3598552" y="22860"/>
                    <a:pt x="3469240" y="24130"/>
                  </a:cubicBezTo>
                  <a:cubicBezTo>
                    <a:pt x="3356613" y="25400"/>
                    <a:pt x="1458645" y="29210"/>
                    <a:pt x="1346019" y="29210"/>
                  </a:cubicBezTo>
                  <a:cubicBezTo>
                    <a:pt x="1162479" y="29210"/>
                    <a:pt x="978939" y="26670"/>
                    <a:pt x="795400" y="33020"/>
                  </a:cubicBezTo>
                  <a:cubicBezTo>
                    <a:pt x="699458" y="36830"/>
                    <a:pt x="607688" y="36830"/>
                    <a:pt x="515919" y="38100"/>
                  </a:cubicBezTo>
                  <a:cubicBezTo>
                    <a:pt x="357407" y="41910"/>
                    <a:pt x="198895" y="45720"/>
                    <a:pt x="49530" y="50800"/>
                  </a:cubicBezTo>
                  <a:cubicBezTo>
                    <a:pt x="36830" y="50800"/>
                    <a:pt x="34290" y="53340"/>
                    <a:pt x="33020" y="71759"/>
                  </a:cubicBezTo>
                  <a:cubicBezTo>
                    <a:pt x="31750" y="111793"/>
                    <a:pt x="31750" y="151827"/>
                    <a:pt x="30480" y="191860"/>
                  </a:cubicBezTo>
                  <a:cubicBezTo>
                    <a:pt x="29210" y="258583"/>
                    <a:pt x="26670" y="323082"/>
                    <a:pt x="25400" y="389805"/>
                  </a:cubicBezTo>
                  <a:cubicBezTo>
                    <a:pt x="20320" y="460976"/>
                    <a:pt x="26670" y="2200217"/>
                    <a:pt x="29210" y="2271388"/>
                  </a:cubicBezTo>
                  <a:cubicBezTo>
                    <a:pt x="29210" y="2347008"/>
                    <a:pt x="29210" y="2424851"/>
                    <a:pt x="30480" y="2500470"/>
                  </a:cubicBezTo>
                  <a:cubicBezTo>
                    <a:pt x="30480" y="2556072"/>
                    <a:pt x="33020" y="2611675"/>
                    <a:pt x="33020" y="2667277"/>
                  </a:cubicBezTo>
                  <a:cubicBezTo>
                    <a:pt x="33020" y="2727328"/>
                    <a:pt x="33020" y="2787378"/>
                    <a:pt x="31750" y="2845606"/>
                  </a:cubicBezTo>
                  <a:cubicBezTo>
                    <a:pt x="31750" y="2849416"/>
                    <a:pt x="31750" y="2851956"/>
                    <a:pt x="31750" y="2855766"/>
                  </a:cubicBezTo>
                  <a:cubicBezTo>
                    <a:pt x="31750" y="2865926"/>
                    <a:pt x="35560" y="2869736"/>
                    <a:pt x="44450" y="2869736"/>
                  </a:cubicBezTo>
                  <a:cubicBezTo>
                    <a:pt x="77926" y="2869736"/>
                    <a:pt x="136325" y="2871006"/>
                    <a:pt x="190553" y="2871006"/>
                  </a:cubicBezTo>
                  <a:cubicBezTo>
                    <a:pt x="269808" y="2871006"/>
                    <a:pt x="353236" y="2868466"/>
                    <a:pt x="432491" y="2871006"/>
                  </a:cubicBezTo>
                  <a:cubicBezTo>
                    <a:pt x="561803" y="2874816"/>
                    <a:pt x="691116" y="2877356"/>
                    <a:pt x="820428" y="2876086"/>
                  </a:cubicBezTo>
                  <a:cubicBezTo>
                    <a:pt x="903855" y="2874816"/>
                    <a:pt x="983111" y="2877356"/>
                    <a:pt x="1066538" y="2877356"/>
                  </a:cubicBezTo>
                  <a:cubicBezTo>
                    <a:pt x="1187507" y="2877356"/>
                    <a:pt x="1308476" y="2876086"/>
                    <a:pt x="1429446" y="2877356"/>
                  </a:cubicBezTo>
                  <a:cubicBezTo>
                    <a:pt x="1608814" y="2878626"/>
                    <a:pt x="3577695" y="2868466"/>
                    <a:pt x="3761235" y="2871006"/>
                  </a:cubicBezTo>
                  <a:cubicBezTo>
                    <a:pt x="3840491" y="2872276"/>
                    <a:pt x="3919746" y="2873546"/>
                    <a:pt x="3994831" y="2873546"/>
                  </a:cubicBezTo>
                  <a:cubicBezTo>
                    <a:pt x="4132486" y="2876086"/>
                    <a:pt x="4265969" y="2872276"/>
                    <a:pt x="4403624" y="2876086"/>
                  </a:cubicBezTo>
                  <a:cubicBezTo>
                    <a:pt x="4516250" y="2878626"/>
                    <a:pt x="4628877" y="2878626"/>
                    <a:pt x="4741504" y="2881166"/>
                  </a:cubicBezTo>
                  <a:cubicBezTo>
                    <a:pt x="4908358" y="2884976"/>
                    <a:pt x="5075212" y="2887516"/>
                    <a:pt x="5242067" y="2888786"/>
                  </a:cubicBezTo>
                  <a:cubicBezTo>
                    <a:pt x="5304637" y="2888786"/>
                    <a:pt x="5328480" y="2887516"/>
                    <a:pt x="5348800" y="2887516"/>
                  </a:cubicBezTo>
                  <a:close/>
                </a:path>
              </a:pathLst>
            </a:custGeom>
            <a:solidFill>
              <a:srgbClr val="000000"/>
            </a:solidFill>
          </p:spPr>
          <p:txBody>
            <a:bodyPr/>
            <a:lstStyle/>
            <a:p>
              <a:endParaRPr lang="en-GB"/>
            </a:p>
          </p:txBody>
        </p:sp>
      </p:grpSp>
      <p:sp>
        <p:nvSpPr>
          <p:cNvPr id="5" name="Freeform 5"/>
          <p:cNvSpPr/>
          <p:nvPr/>
        </p:nvSpPr>
        <p:spPr>
          <a:xfrm rot="-288277">
            <a:off x="13975120" y="7030807"/>
            <a:ext cx="4191000" cy="3086100"/>
          </a:xfrm>
          <a:custGeom>
            <a:avLst/>
            <a:gdLst/>
            <a:ahLst/>
            <a:cxnLst/>
            <a:rect l="l" t="t" r="r" b="b"/>
            <a:pathLst>
              <a:path w="4191000" h="3086100">
                <a:moveTo>
                  <a:pt x="0" y="0"/>
                </a:moveTo>
                <a:lnTo>
                  <a:pt x="4191000" y="0"/>
                </a:lnTo>
                <a:lnTo>
                  <a:pt x="4191000" y="3086100"/>
                </a:lnTo>
                <a:lnTo>
                  <a:pt x="0" y="30861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TextBox 6"/>
          <p:cNvSpPr txBox="1"/>
          <p:nvPr/>
        </p:nvSpPr>
        <p:spPr>
          <a:xfrm>
            <a:off x="1028700" y="838200"/>
            <a:ext cx="15815821" cy="1626826"/>
          </a:xfrm>
          <a:prstGeom prst="rect">
            <a:avLst/>
          </a:prstGeom>
        </p:spPr>
        <p:txBody>
          <a:bodyPr lIns="0" tIns="0" rIns="0" bIns="0" rtlCol="0" anchor="t">
            <a:spAutoFit/>
          </a:bodyPr>
          <a:lstStyle/>
          <a:p>
            <a:pPr algn="ctr">
              <a:lnSpc>
                <a:spcPts val="13232"/>
              </a:lnSpc>
              <a:spcBef>
                <a:spcPct val="0"/>
              </a:spcBef>
            </a:pPr>
            <a:r>
              <a:rPr lang="en-US" sz="9451">
                <a:solidFill>
                  <a:srgbClr val="000000"/>
                </a:solidFill>
                <a:latin typeface="Sunday"/>
              </a:rPr>
              <a:t>Making connections</a:t>
            </a:r>
          </a:p>
        </p:txBody>
      </p:sp>
      <p:sp>
        <p:nvSpPr>
          <p:cNvPr id="7" name="TextBox 7"/>
          <p:cNvSpPr txBox="1"/>
          <p:nvPr/>
        </p:nvSpPr>
        <p:spPr>
          <a:xfrm>
            <a:off x="1709130" y="3467637"/>
            <a:ext cx="15328368" cy="3285052"/>
          </a:xfrm>
          <a:prstGeom prst="rect">
            <a:avLst/>
          </a:prstGeom>
        </p:spPr>
        <p:txBody>
          <a:bodyPr lIns="0" tIns="0" rIns="0" bIns="0" rtlCol="0" anchor="t">
            <a:spAutoFit/>
          </a:bodyPr>
          <a:lstStyle/>
          <a:p>
            <a:pPr algn="ctr">
              <a:lnSpc>
                <a:spcPts val="5224"/>
              </a:lnSpc>
              <a:spcBef>
                <a:spcPct val="0"/>
              </a:spcBef>
            </a:pPr>
            <a:r>
              <a:rPr lang="en-US" sz="3731">
                <a:solidFill>
                  <a:srgbClr val="000000"/>
                </a:solidFill>
                <a:latin typeface="DM Sans"/>
              </a:rPr>
              <a:t>The ability to make connections involves a process of connecting prior knowledge to new knowledge and experiences. This process allows students to relate what they read, see, do, and experience to themselves, to the world around them and/or to other things they have read, seen, or experienced previously.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1009650" y="790575"/>
            <a:ext cx="16421736" cy="8894093"/>
            <a:chOff x="0" y="0"/>
            <a:chExt cx="5366581" cy="2906566"/>
          </a:xfrm>
        </p:grpSpPr>
        <p:sp>
          <p:nvSpPr>
            <p:cNvPr id="3" name="Freeform 3"/>
            <p:cNvSpPr/>
            <p:nvPr/>
          </p:nvSpPr>
          <p:spPr>
            <a:xfrm>
              <a:off x="10160" y="16510"/>
              <a:ext cx="5343721" cy="2878626"/>
            </a:xfrm>
            <a:custGeom>
              <a:avLst/>
              <a:gdLst/>
              <a:ahLst/>
              <a:cxnLst/>
              <a:rect l="l" t="t" r="r" b="b"/>
              <a:pathLst>
                <a:path w="5343721" h="2878626">
                  <a:moveTo>
                    <a:pt x="5343721" y="2878626"/>
                  </a:moveTo>
                  <a:lnTo>
                    <a:pt x="0" y="2871006"/>
                  </a:lnTo>
                  <a:lnTo>
                    <a:pt x="0" y="1011610"/>
                  </a:lnTo>
                  <a:lnTo>
                    <a:pt x="17780" y="19050"/>
                  </a:lnTo>
                  <a:lnTo>
                    <a:pt x="2662712" y="0"/>
                  </a:lnTo>
                  <a:lnTo>
                    <a:pt x="5324671" y="5080"/>
                  </a:lnTo>
                  <a:close/>
                </a:path>
              </a:pathLst>
            </a:custGeom>
            <a:solidFill>
              <a:srgbClr val="FFFFFF"/>
            </a:solidFill>
          </p:spPr>
          <p:txBody>
            <a:bodyPr/>
            <a:lstStyle/>
            <a:p>
              <a:endParaRPr lang="en-GB"/>
            </a:p>
          </p:txBody>
        </p:sp>
        <p:sp>
          <p:nvSpPr>
            <p:cNvPr id="4" name="Freeform 4"/>
            <p:cNvSpPr/>
            <p:nvPr/>
          </p:nvSpPr>
          <p:spPr>
            <a:xfrm>
              <a:off x="-3810" y="0"/>
              <a:ext cx="5372930" cy="2905296"/>
            </a:xfrm>
            <a:custGeom>
              <a:avLst/>
              <a:gdLst/>
              <a:ahLst/>
              <a:cxnLst/>
              <a:rect l="l" t="t" r="r" b="b"/>
              <a:pathLst>
                <a:path w="5372930" h="2905296">
                  <a:moveTo>
                    <a:pt x="5338641" y="21590"/>
                  </a:moveTo>
                  <a:cubicBezTo>
                    <a:pt x="5339911" y="34290"/>
                    <a:pt x="5339911" y="44450"/>
                    <a:pt x="5341180" y="54610"/>
                  </a:cubicBezTo>
                  <a:cubicBezTo>
                    <a:pt x="5343720" y="107345"/>
                    <a:pt x="5344991" y="169619"/>
                    <a:pt x="5347530" y="229670"/>
                  </a:cubicBezTo>
                  <a:cubicBezTo>
                    <a:pt x="5347530" y="316410"/>
                    <a:pt x="5360230" y="2026738"/>
                    <a:pt x="5366580" y="2113478"/>
                  </a:cubicBezTo>
                  <a:cubicBezTo>
                    <a:pt x="5372930" y="2244699"/>
                    <a:pt x="5369120" y="2378145"/>
                    <a:pt x="5369120" y="2509366"/>
                  </a:cubicBezTo>
                  <a:cubicBezTo>
                    <a:pt x="5369120" y="2625019"/>
                    <a:pt x="5370391" y="2731776"/>
                    <a:pt x="5371661" y="2844336"/>
                  </a:cubicBezTo>
                  <a:cubicBezTo>
                    <a:pt x="5371661" y="2865926"/>
                    <a:pt x="5371661" y="2879896"/>
                    <a:pt x="5371661" y="2904026"/>
                  </a:cubicBezTo>
                  <a:cubicBezTo>
                    <a:pt x="5348800" y="2904026"/>
                    <a:pt x="5328480" y="2905296"/>
                    <a:pt x="5296295" y="2904026"/>
                  </a:cubicBezTo>
                  <a:cubicBezTo>
                    <a:pt x="5025156" y="2898946"/>
                    <a:pt x="4749846" y="2905296"/>
                    <a:pt x="4478708" y="2900216"/>
                  </a:cubicBezTo>
                  <a:cubicBezTo>
                    <a:pt x="4316025" y="2896406"/>
                    <a:pt x="4157514" y="2898946"/>
                    <a:pt x="3994831" y="2896406"/>
                  </a:cubicBezTo>
                  <a:cubicBezTo>
                    <a:pt x="3919746" y="2895136"/>
                    <a:pt x="3844662" y="2893866"/>
                    <a:pt x="3769577" y="2892596"/>
                  </a:cubicBezTo>
                  <a:cubicBezTo>
                    <a:pt x="3723693" y="2892596"/>
                    <a:pt x="3681979" y="2893866"/>
                    <a:pt x="3636094" y="2893866"/>
                  </a:cubicBezTo>
                  <a:cubicBezTo>
                    <a:pt x="3519296" y="2892596"/>
                    <a:pt x="3198101" y="2893866"/>
                    <a:pt x="3081303" y="2892596"/>
                  </a:cubicBezTo>
                  <a:cubicBezTo>
                    <a:pt x="2997876" y="2891326"/>
                    <a:pt x="1329333" y="2900216"/>
                    <a:pt x="1245906" y="2898946"/>
                  </a:cubicBezTo>
                  <a:cubicBezTo>
                    <a:pt x="1225049" y="2898946"/>
                    <a:pt x="1200021" y="2900216"/>
                    <a:pt x="1179164" y="2900216"/>
                  </a:cubicBezTo>
                  <a:cubicBezTo>
                    <a:pt x="1129108" y="2900216"/>
                    <a:pt x="1083223" y="2901486"/>
                    <a:pt x="1033167" y="2901486"/>
                  </a:cubicBezTo>
                  <a:cubicBezTo>
                    <a:pt x="908026" y="2901486"/>
                    <a:pt x="787057" y="2900216"/>
                    <a:pt x="661916" y="2898946"/>
                  </a:cubicBezTo>
                  <a:cubicBezTo>
                    <a:pt x="586832" y="2897676"/>
                    <a:pt x="511747" y="2896406"/>
                    <a:pt x="440834" y="2895136"/>
                  </a:cubicBezTo>
                  <a:cubicBezTo>
                    <a:pt x="307351" y="2893866"/>
                    <a:pt x="173867" y="2892596"/>
                    <a:pt x="48260" y="2892596"/>
                  </a:cubicBezTo>
                  <a:cubicBezTo>
                    <a:pt x="38100" y="2892596"/>
                    <a:pt x="29210" y="2892596"/>
                    <a:pt x="19050" y="2891326"/>
                  </a:cubicBezTo>
                  <a:cubicBezTo>
                    <a:pt x="10160" y="2890056"/>
                    <a:pt x="5080" y="2883706"/>
                    <a:pt x="7620" y="2874816"/>
                  </a:cubicBezTo>
                  <a:cubicBezTo>
                    <a:pt x="16510" y="2842981"/>
                    <a:pt x="12700" y="2787378"/>
                    <a:pt x="11430" y="2729552"/>
                  </a:cubicBezTo>
                  <a:cubicBezTo>
                    <a:pt x="10160" y="2611675"/>
                    <a:pt x="6350" y="2496022"/>
                    <a:pt x="7620" y="2378145"/>
                  </a:cubicBezTo>
                  <a:cubicBezTo>
                    <a:pt x="5080" y="2231355"/>
                    <a:pt x="0" y="414270"/>
                    <a:pt x="7620" y="265255"/>
                  </a:cubicBezTo>
                  <a:cubicBezTo>
                    <a:pt x="8890" y="236342"/>
                    <a:pt x="7620" y="205205"/>
                    <a:pt x="8890" y="176292"/>
                  </a:cubicBezTo>
                  <a:cubicBezTo>
                    <a:pt x="10160" y="129586"/>
                    <a:pt x="12700" y="78432"/>
                    <a:pt x="13970" y="44450"/>
                  </a:cubicBezTo>
                  <a:cubicBezTo>
                    <a:pt x="13970" y="41910"/>
                    <a:pt x="15240" y="39370"/>
                    <a:pt x="16510" y="38100"/>
                  </a:cubicBezTo>
                  <a:cubicBezTo>
                    <a:pt x="38100" y="35560"/>
                    <a:pt x="69583" y="30480"/>
                    <a:pt x="136325" y="29210"/>
                  </a:cubicBezTo>
                  <a:cubicBezTo>
                    <a:pt x="248952" y="25400"/>
                    <a:pt x="361578" y="22860"/>
                    <a:pt x="478376" y="20320"/>
                  </a:cubicBezTo>
                  <a:cubicBezTo>
                    <a:pt x="557632" y="17780"/>
                    <a:pt x="636888" y="16510"/>
                    <a:pt x="711972" y="13970"/>
                  </a:cubicBezTo>
                  <a:cubicBezTo>
                    <a:pt x="787057" y="11430"/>
                    <a:pt x="866313" y="8890"/>
                    <a:pt x="941397" y="8890"/>
                  </a:cubicBezTo>
                  <a:cubicBezTo>
                    <a:pt x="1024824" y="7620"/>
                    <a:pt x="1108251" y="10160"/>
                    <a:pt x="1191678" y="8890"/>
                  </a:cubicBezTo>
                  <a:cubicBezTo>
                    <a:pt x="1295962" y="8890"/>
                    <a:pt x="3185587" y="6350"/>
                    <a:pt x="3289871" y="5080"/>
                  </a:cubicBezTo>
                  <a:cubicBezTo>
                    <a:pt x="3389984" y="3810"/>
                    <a:pt x="3490096" y="2540"/>
                    <a:pt x="3594380" y="2540"/>
                  </a:cubicBezTo>
                  <a:cubicBezTo>
                    <a:pt x="3765406" y="1270"/>
                    <a:pt x="3932261" y="0"/>
                    <a:pt x="4103286" y="0"/>
                  </a:cubicBezTo>
                  <a:cubicBezTo>
                    <a:pt x="4174199" y="0"/>
                    <a:pt x="4249283" y="2540"/>
                    <a:pt x="4320197" y="2540"/>
                  </a:cubicBezTo>
                  <a:cubicBezTo>
                    <a:pt x="4516250" y="3810"/>
                    <a:pt x="4716475" y="5080"/>
                    <a:pt x="4912529" y="7620"/>
                  </a:cubicBezTo>
                  <a:cubicBezTo>
                    <a:pt x="5016813" y="8890"/>
                    <a:pt x="5121097" y="12700"/>
                    <a:pt x="5225381" y="16510"/>
                  </a:cubicBezTo>
                  <a:cubicBezTo>
                    <a:pt x="5250409" y="16510"/>
                    <a:pt x="5275438" y="16510"/>
                    <a:pt x="5296295" y="16510"/>
                  </a:cubicBezTo>
                  <a:cubicBezTo>
                    <a:pt x="5319591" y="17780"/>
                    <a:pt x="5328480" y="20320"/>
                    <a:pt x="5338641" y="21590"/>
                  </a:cubicBezTo>
                  <a:close/>
                  <a:moveTo>
                    <a:pt x="5348800" y="2887516"/>
                  </a:moveTo>
                  <a:cubicBezTo>
                    <a:pt x="5350070" y="2871006"/>
                    <a:pt x="5351341" y="2858306"/>
                    <a:pt x="5351341" y="2845606"/>
                  </a:cubicBezTo>
                  <a:cubicBezTo>
                    <a:pt x="5350070" y="2720655"/>
                    <a:pt x="5348800" y="2602779"/>
                    <a:pt x="5348800" y="2476005"/>
                  </a:cubicBezTo>
                  <a:cubicBezTo>
                    <a:pt x="5348800" y="2418179"/>
                    <a:pt x="5351341" y="2360352"/>
                    <a:pt x="5350070" y="2302526"/>
                  </a:cubicBezTo>
                  <a:cubicBezTo>
                    <a:pt x="5350070" y="2249147"/>
                    <a:pt x="5348800" y="2193545"/>
                    <a:pt x="5347530" y="2140167"/>
                  </a:cubicBezTo>
                  <a:cubicBezTo>
                    <a:pt x="5342450" y="2057875"/>
                    <a:pt x="5331020" y="354219"/>
                    <a:pt x="5331020" y="271928"/>
                  </a:cubicBezTo>
                  <a:cubicBezTo>
                    <a:pt x="5328480" y="202981"/>
                    <a:pt x="5325941" y="131810"/>
                    <a:pt x="5323400" y="63500"/>
                  </a:cubicBezTo>
                  <a:cubicBezTo>
                    <a:pt x="5322130" y="44450"/>
                    <a:pt x="5320861" y="43180"/>
                    <a:pt x="5283780" y="41910"/>
                  </a:cubicBezTo>
                  <a:cubicBezTo>
                    <a:pt x="5271266" y="41910"/>
                    <a:pt x="5262923" y="41910"/>
                    <a:pt x="5250409" y="40640"/>
                  </a:cubicBezTo>
                  <a:cubicBezTo>
                    <a:pt x="5146126" y="36830"/>
                    <a:pt x="5037670" y="31750"/>
                    <a:pt x="4933386" y="30480"/>
                  </a:cubicBezTo>
                  <a:cubicBezTo>
                    <a:pt x="4678934" y="26670"/>
                    <a:pt x="4420309" y="25400"/>
                    <a:pt x="4165857" y="22860"/>
                  </a:cubicBezTo>
                  <a:cubicBezTo>
                    <a:pt x="4128314" y="22860"/>
                    <a:pt x="4086601" y="22860"/>
                    <a:pt x="4049058" y="22860"/>
                  </a:cubicBezTo>
                  <a:cubicBezTo>
                    <a:pt x="3986488" y="22860"/>
                    <a:pt x="3923918" y="22860"/>
                    <a:pt x="3865519" y="22860"/>
                  </a:cubicBezTo>
                  <a:cubicBezTo>
                    <a:pt x="3732036" y="22860"/>
                    <a:pt x="3598552" y="22860"/>
                    <a:pt x="3469240" y="24130"/>
                  </a:cubicBezTo>
                  <a:cubicBezTo>
                    <a:pt x="3356613" y="25400"/>
                    <a:pt x="1458645" y="29210"/>
                    <a:pt x="1346019" y="29210"/>
                  </a:cubicBezTo>
                  <a:cubicBezTo>
                    <a:pt x="1162479" y="29210"/>
                    <a:pt x="978939" y="26670"/>
                    <a:pt x="795400" y="33020"/>
                  </a:cubicBezTo>
                  <a:cubicBezTo>
                    <a:pt x="699458" y="36830"/>
                    <a:pt x="607688" y="36830"/>
                    <a:pt x="515919" y="38100"/>
                  </a:cubicBezTo>
                  <a:cubicBezTo>
                    <a:pt x="357407" y="41910"/>
                    <a:pt x="198895" y="45720"/>
                    <a:pt x="49530" y="50800"/>
                  </a:cubicBezTo>
                  <a:cubicBezTo>
                    <a:pt x="36830" y="50800"/>
                    <a:pt x="34290" y="53340"/>
                    <a:pt x="33020" y="71759"/>
                  </a:cubicBezTo>
                  <a:cubicBezTo>
                    <a:pt x="31750" y="111793"/>
                    <a:pt x="31750" y="151827"/>
                    <a:pt x="30480" y="191860"/>
                  </a:cubicBezTo>
                  <a:cubicBezTo>
                    <a:pt x="29210" y="258583"/>
                    <a:pt x="26670" y="323082"/>
                    <a:pt x="25400" y="389805"/>
                  </a:cubicBezTo>
                  <a:cubicBezTo>
                    <a:pt x="20320" y="460976"/>
                    <a:pt x="26670" y="2200217"/>
                    <a:pt x="29210" y="2271388"/>
                  </a:cubicBezTo>
                  <a:cubicBezTo>
                    <a:pt x="29210" y="2347008"/>
                    <a:pt x="29210" y="2424851"/>
                    <a:pt x="30480" y="2500470"/>
                  </a:cubicBezTo>
                  <a:cubicBezTo>
                    <a:pt x="30480" y="2556072"/>
                    <a:pt x="33020" y="2611675"/>
                    <a:pt x="33020" y="2667277"/>
                  </a:cubicBezTo>
                  <a:cubicBezTo>
                    <a:pt x="33020" y="2727328"/>
                    <a:pt x="33020" y="2787378"/>
                    <a:pt x="31750" y="2845606"/>
                  </a:cubicBezTo>
                  <a:cubicBezTo>
                    <a:pt x="31750" y="2849416"/>
                    <a:pt x="31750" y="2851956"/>
                    <a:pt x="31750" y="2855766"/>
                  </a:cubicBezTo>
                  <a:cubicBezTo>
                    <a:pt x="31750" y="2865926"/>
                    <a:pt x="35560" y="2869736"/>
                    <a:pt x="44450" y="2869736"/>
                  </a:cubicBezTo>
                  <a:cubicBezTo>
                    <a:pt x="77926" y="2869736"/>
                    <a:pt x="136325" y="2871006"/>
                    <a:pt x="190553" y="2871006"/>
                  </a:cubicBezTo>
                  <a:cubicBezTo>
                    <a:pt x="269808" y="2871006"/>
                    <a:pt x="353236" y="2868466"/>
                    <a:pt x="432491" y="2871006"/>
                  </a:cubicBezTo>
                  <a:cubicBezTo>
                    <a:pt x="561803" y="2874816"/>
                    <a:pt x="691116" y="2877356"/>
                    <a:pt x="820428" y="2876086"/>
                  </a:cubicBezTo>
                  <a:cubicBezTo>
                    <a:pt x="903855" y="2874816"/>
                    <a:pt x="983111" y="2877356"/>
                    <a:pt x="1066538" y="2877356"/>
                  </a:cubicBezTo>
                  <a:cubicBezTo>
                    <a:pt x="1187507" y="2877356"/>
                    <a:pt x="1308476" y="2876086"/>
                    <a:pt x="1429446" y="2877356"/>
                  </a:cubicBezTo>
                  <a:cubicBezTo>
                    <a:pt x="1608814" y="2878626"/>
                    <a:pt x="3577695" y="2868466"/>
                    <a:pt x="3761235" y="2871006"/>
                  </a:cubicBezTo>
                  <a:cubicBezTo>
                    <a:pt x="3840491" y="2872276"/>
                    <a:pt x="3919746" y="2873546"/>
                    <a:pt x="3994831" y="2873546"/>
                  </a:cubicBezTo>
                  <a:cubicBezTo>
                    <a:pt x="4132486" y="2876086"/>
                    <a:pt x="4265969" y="2872276"/>
                    <a:pt x="4403624" y="2876086"/>
                  </a:cubicBezTo>
                  <a:cubicBezTo>
                    <a:pt x="4516250" y="2878626"/>
                    <a:pt x="4628877" y="2878626"/>
                    <a:pt x="4741504" y="2881166"/>
                  </a:cubicBezTo>
                  <a:cubicBezTo>
                    <a:pt x="4908358" y="2884976"/>
                    <a:pt x="5075212" y="2887516"/>
                    <a:pt x="5242067" y="2888786"/>
                  </a:cubicBezTo>
                  <a:cubicBezTo>
                    <a:pt x="5304637" y="2888786"/>
                    <a:pt x="5328480" y="2887516"/>
                    <a:pt x="5348800" y="2887516"/>
                  </a:cubicBezTo>
                  <a:close/>
                </a:path>
              </a:pathLst>
            </a:custGeom>
            <a:solidFill>
              <a:srgbClr val="000000"/>
            </a:solidFill>
          </p:spPr>
          <p:txBody>
            <a:bodyPr/>
            <a:lstStyle/>
            <a:p>
              <a:endParaRPr lang="en-GB"/>
            </a:p>
          </p:txBody>
        </p:sp>
      </p:grpSp>
      <p:sp>
        <p:nvSpPr>
          <p:cNvPr id="5" name="Freeform 5"/>
          <p:cNvSpPr/>
          <p:nvPr/>
        </p:nvSpPr>
        <p:spPr>
          <a:xfrm rot="-288277">
            <a:off x="14292163" y="7319994"/>
            <a:ext cx="3558716" cy="2620509"/>
          </a:xfrm>
          <a:custGeom>
            <a:avLst/>
            <a:gdLst/>
            <a:ahLst/>
            <a:cxnLst/>
            <a:rect l="l" t="t" r="r" b="b"/>
            <a:pathLst>
              <a:path w="3558716" h="2620509">
                <a:moveTo>
                  <a:pt x="0" y="0"/>
                </a:moveTo>
                <a:lnTo>
                  <a:pt x="3558715" y="0"/>
                </a:lnTo>
                <a:lnTo>
                  <a:pt x="3558715" y="2620509"/>
                </a:lnTo>
                <a:lnTo>
                  <a:pt x="0" y="26205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TextBox 6"/>
          <p:cNvSpPr txBox="1"/>
          <p:nvPr/>
        </p:nvSpPr>
        <p:spPr>
          <a:xfrm>
            <a:off x="1181008" y="1174154"/>
            <a:ext cx="15738519" cy="6601998"/>
          </a:xfrm>
          <a:prstGeom prst="rect">
            <a:avLst/>
          </a:prstGeom>
        </p:spPr>
        <p:txBody>
          <a:bodyPr lIns="0" tIns="0" rIns="0" bIns="0" rtlCol="0" anchor="t">
            <a:spAutoFit/>
          </a:bodyPr>
          <a:lstStyle/>
          <a:p>
            <a:pPr algn="ctr">
              <a:lnSpc>
                <a:spcPts val="7040"/>
              </a:lnSpc>
              <a:spcBef>
                <a:spcPct val="0"/>
              </a:spcBef>
            </a:pPr>
            <a:r>
              <a:rPr lang="en-US" sz="5028">
                <a:solidFill>
                  <a:srgbClr val="000000"/>
                </a:solidFill>
                <a:latin typeface="Sunday"/>
              </a:rPr>
              <a:t>Making Connections is important because it..…</a:t>
            </a:r>
          </a:p>
          <a:p>
            <a:pPr algn="ctr">
              <a:lnSpc>
                <a:spcPts val="6480"/>
              </a:lnSpc>
              <a:spcBef>
                <a:spcPct val="0"/>
              </a:spcBef>
            </a:pPr>
            <a:endParaRPr lang="en-US" sz="5028">
              <a:solidFill>
                <a:srgbClr val="000000"/>
              </a:solidFill>
              <a:latin typeface="Sunday"/>
            </a:endParaRPr>
          </a:p>
          <a:p>
            <a:pPr marL="999367" lvl="1" indent="-499684" algn="ctr">
              <a:lnSpc>
                <a:spcPts val="6480"/>
              </a:lnSpc>
              <a:buFont typeface="Arial"/>
              <a:buChar char="•"/>
            </a:pPr>
            <a:r>
              <a:rPr lang="en-US" sz="4628">
                <a:solidFill>
                  <a:srgbClr val="000000"/>
                </a:solidFill>
                <a:latin typeface="DM Sans"/>
              </a:rPr>
              <a:t>enables students to build on their prior experiences to further construct knowledge and make meaning of the world around them</a:t>
            </a:r>
          </a:p>
          <a:p>
            <a:pPr marL="999367" lvl="1" indent="-499684" algn="ctr">
              <a:lnSpc>
                <a:spcPts val="6480"/>
              </a:lnSpc>
              <a:buFont typeface="Arial"/>
              <a:buChar char="•"/>
            </a:pPr>
            <a:r>
              <a:rPr lang="en-US" sz="4628">
                <a:solidFill>
                  <a:srgbClr val="000000"/>
                </a:solidFill>
                <a:latin typeface="DM Sans"/>
              </a:rPr>
              <a:t>provides opportunities for the development of deeper understanding of concepts, skills and the nature of science and technology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1028700" y="696454"/>
            <a:ext cx="16421736" cy="8894093"/>
            <a:chOff x="0" y="0"/>
            <a:chExt cx="5366581" cy="2906566"/>
          </a:xfrm>
        </p:grpSpPr>
        <p:sp>
          <p:nvSpPr>
            <p:cNvPr id="3" name="Freeform 3"/>
            <p:cNvSpPr/>
            <p:nvPr/>
          </p:nvSpPr>
          <p:spPr>
            <a:xfrm>
              <a:off x="10160" y="16510"/>
              <a:ext cx="5343721" cy="2878626"/>
            </a:xfrm>
            <a:custGeom>
              <a:avLst/>
              <a:gdLst/>
              <a:ahLst/>
              <a:cxnLst/>
              <a:rect l="l" t="t" r="r" b="b"/>
              <a:pathLst>
                <a:path w="5343721" h="2878626">
                  <a:moveTo>
                    <a:pt x="5343721" y="2878626"/>
                  </a:moveTo>
                  <a:lnTo>
                    <a:pt x="0" y="2871006"/>
                  </a:lnTo>
                  <a:lnTo>
                    <a:pt x="0" y="1011610"/>
                  </a:lnTo>
                  <a:lnTo>
                    <a:pt x="17780" y="19050"/>
                  </a:lnTo>
                  <a:lnTo>
                    <a:pt x="2662712" y="0"/>
                  </a:lnTo>
                  <a:lnTo>
                    <a:pt x="5324671" y="5080"/>
                  </a:lnTo>
                  <a:close/>
                </a:path>
              </a:pathLst>
            </a:custGeom>
            <a:solidFill>
              <a:srgbClr val="FFFFFF"/>
            </a:solidFill>
          </p:spPr>
          <p:txBody>
            <a:bodyPr/>
            <a:lstStyle/>
            <a:p>
              <a:endParaRPr lang="en-GB"/>
            </a:p>
          </p:txBody>
        </p:sp>
        <p:sp>
          <p:nvSpPr>
            <p:cNvPr id="4" name="Freeform 4"/>
            <p:cNvSpPr/>
            <p:nvPr/>
          </p:nvSpPr>
          <p:spPr>
            <a:xfrm>
              <a:off x="-3810" y="0"/>
              <a:ext cx="5372930" cy="2905296"/>
            </a:xfrm>
            <a:custGeom>
              <a:avLst/>
              <a:gdLst/>
              <a:ahLst/>
              <a:cxnLst/>
              <a:rect l="l" t="t" r="r" b="b"/>
              <a:pathLst>
                <a:path w="5372930" h="2905296">
                  <a:moveTo>
                    <a:pt x="5338641" y="21590"/>
                  </a:moveTo>
                  <a:cubicBezTo>
                    <a:pt x="5339911" y="34290"/>
                    <a:pt x="5339911" y="44450"/>
                    <a:pt x="5341180" y="54610"/>
                  </a:cubicBezTo>
                  <a:cubicBezTo>
                    <a:pt x="5343720" y="107345"/>
                    <a:pt x="5344991" y="169619"/>
                    <a:pt x="5347530" y="229670"/>
                  </a:cubicBezTo>
                  <a:cubicBezTo>
                    <a:pt x="5347530" y="316410"/>
                    <a:pt x="5360230" y="2026738"/>
                    <a:pt x="5366580" y="2113478"/>
                  </a:cubicBezTo>
                  <a:cubicBezTo>
                    <a:pt x="5372930" y="2244699"/>
                    <a:pt x="5369120" y="2378145"/>
                    <a:pt x="5369120" y="2509366"/>
                  </a:cubicBezTo>
                  <a:cubicBezTo>
                    <a:pt x="5369120" y="2625019"/>
                    <a:pt x="5370391" y="2731776"/>
                    <a:pt x="5371661" y="2844336"/>
                  </a:cubicBezTo>
                  <a:cubicBezTo>
                    <a:pt x="5371661" y="2865926"/>
                    <a:pt x="5371661" y="2879896"/>
                    <a:pt x="5371661" y="2904026"/>
                  </a:cubicBezTo>
                  <a:cubicBezTo>
                    <a:pt x="5348800" y="2904026"/>
                    <a:pt x="5328480" y="2905296"/>
                    <a:pt x="5296295" y="2904026"/>
                  </a:cubicBezTo>
                  <a:cubicBezTo>
                    <a:pt x="5025156" y="2898946"/>
                    <a:pt x="4749846" y="2905296"/>
                    <a:pt x="4478708" y="2900216"/>
                  </a:cubicBezTo>
                  <a:cubicBezTo>
                    <a:pt x="4316025" y="2896406"/>
                    <a:pt x="4157514" y="2898946"/>
                    <a:pt x="3994831" y="2896406"/>
                  </a:cubicBezTo>
                  <a:cubicBezTo>
                    <a:pt x="3919746" y="2895136"/>
                    <a:pt x="3844662" y="2893866"/>
                    <a:pt x="3769577" y="2892596"/>
                  </a:cubicBezTo>
                  <a:cubicBezTo>
                    <a:pt x="3723693" y="2892596"/>
                    <a:pt x="3681979" y="2893866"/>
                    <a:pt x="3636094" y="2893866"/>
                  </a:cubicBezTo>
                  <a:cubicBezTo>
                    <a:pt x="3519296" y="2892596"/>
                    <a:pt x="3198101" y="2893866"/>
                    <a:pt x="3081303" y="2892596"/>
                  </a:cubicBezTo>
                  <a:cubicBezTo>
                    <a:pt x="2997876" y="2891326"/>
                    <a:pt x="1329333" y="2900216"/>
                    <a:pt x="1245906" y="2898946"/>
                  </a:cubicBezTo>
                  <a:cubicBezTo>
                    <a:pt x="1225049" y="2898946"/>
                    <a:pt x="1200021" y="2900216"/>
                    <a:pt x="1179164" y="2900216"/>
                  </a:cubicBezTo>
                  <a:cubicBezTo>
                    <a:pt x="1129108" y="2900216"/>
                    <a:pt x="1083223" y="2901486"/>
                    <a:pt x="1033167" y="2901486"/>
                  </a:cubicBezTo>
                  <a:cubicBezTo>
                    <a:pt x="908026" y="2901486"/>
                    <a:pt x="787057" y="2900216"/>
                    <a:pt x="661916" y="2898946"/>
                  </a:cubicBezTo>
                  <a:cubicBezTo>
                    <a:pt x="586832" y="2897676"/>
                    <a:pt x="511747" y="2896406"/>
                    <a:pt x="440834" y="2895136"/>
                  </a:cubicBezTo>
                  <a:cubicBezTo>
                    <a:pt x="307351" y="2893866"/>
                    <a:pt x="173867" y="2892596"/>
                    <a:pt x="48260" y="2892596"/>
                  </a:cubicBezTo>
                  <a:cubicBezTo>
                    <a:pt x="38100" y="2892596"/>
                    <a:pt x="29210" y="2892596"/>
                    <a:pt x="19050" y="2891326"/>
                  </a:cubicBezTo>
                  <a:cubicBezTo>
                    <a:pt x="10160" y="2890056"/>
                    <a:pt x="5080" y="2883706"/>
                    <a:pt x="7620" y="2874816"/>
                  </a:cubicBezTo>
                  <a:cubicBezTo>
                    <a:pt x="16510" y="2842981"/>
                    <a:pt x="12700" y="2787378"/>
                    <a:pt x="11430" y="2729552"/>
                  </a:cubicBezTo>
                  <a:cubicBezTo>
                    <a:pt x="10160" y="2611675"/>
                    <a:pt x="6350" y="2496022"/>
                    <a:pt x="7620" y="2378145"/>
                  </a:cubicBezTo>
                  <a:cubicBezTo>
                    <a:pt x="5080" y="2231355"/>
                    <a:pt x="0" y="414270"/>
                    <a:pt x="7620" y="265255"/>
                  </a:cubicBezTo>
                  <a:cubicBezTo>
                    <a:pt x="8890" y="236342"/>
                    <a:pt x="7620" y="205205"/>
                    <a:pt x="8890" y="176292"/>
                  </a:cubicBezTo>
                  <a:cubicBezTo>
                    <a:pt x="10160" y="129586"/>
                    <a:pt x="12700" y="78432"/>
                    <a:pt x="13970" y="44450"/>
                  </a:cubicBezTo>
                  <a:cubicBezTo>
                    <a:pt x="13970" y="41910"/>
                    <a:pt x="15240" y="39370"/>
                    <a:pt x="16510" y="38100"/>
                  </a:cubicBezTo>
                  <a:cubicBezTo>
                    <a:pt x="38100" y="35560"/>
                    <a:pt x="69583" y="30480"/>
                    <a:pt x="136325" y="29210"/>
                  </a:cubicBezTo>
                  <a:cubicBezTo>
                    <a:pt x="248952" y="25400"/>
                    <a:pt x="361578" y="22860"/>
                    <a:pt x="478376" y="20320"/>
                  </a:cubicBezTo>
                  <a:cubicBezTo>
                    <a:pt x="557632" y="17780"/>
                    <a:pt x="636888" y="16510"/>
                    <a:pt x="711972" y="13970"/>
                  </a:cubicBezTo>
                  <a:cubicBezTo>
                    <a:pt x="787057" y="11430"/>
                    <a:pt x="866313" y="8890"/>
                    <a:pt x="941397" y="8890"/>
                  </a:cubicBezTo>
                  <a:cubicBezTo>
                    <a:pt x="1024824" y="7620"/>
                    <a:pt x="1108251" y="10160"/>
                    <a:pt x="1191678" y="8890"/>
                  </a:cubicBezTo>
                  <a:cubicBezTo>
                    <a:pt x="1295962" y="8890"/>
                    <a:pt x="3185587" y="6350"/>
                    <a:pt x="3289871" y="5080"/>
                  </a:cubicBezTo>
                  <a:cubicBezTo>
                    <a:pt x="3389984" y="3810"/>
                    <a:pt x="3490096" y="2540"/>
                    <a:pt x="3594380" y="2540"/>
                  </a:cubicBezTo>
                  <a:cubicBezTo>
                    <a:pt x="3765406" y="1270"/>
                    <a:pt x="3932261" y="0"/>
                    <a:pt x="4103286" y="0"/>
                  </a:cubicBezTo>
                  <a:cubicBezTo>
                    <a:pt x="4174199" y="0"/>
                    <a:pt x="4249283" y="2540"/>
                    <a:pt x="4320197" y="2540"/>
                  </a:cubicBezTo>
                  <a:cubicBezTo>
                    <a:pt x="4516250" y="3810"/>
                    <a:pt x="4716475" y="5080"/>
                    <a:pt x="4912529" y="7620"/>
                  </a:cubicBezTo>
                  <a:cubicBezTo>
                    <a:pt x="5016813" y="8890"/>
                    <a:pt x="5121097" y="12700"/>
                    <a:pt x="5225381" y="16510"/>
                  </a:cubicBezTo>
                  <a:cubicBezTo>
                    <a:pt x="5250409" y="16510"/>
                    <a:pt x="5275438" y="16510"/>
                    <a:pt x="5296295" y="16510"/>
                  </a:cubicBezTo>
                  <a:cubicBezTo>
                    <a:pt x="5319591" y="17780"/>
                    <a:pt x="5328480" y="20320"/>
                    <a:pt x="5338641" y="21590"/>
                  </a:cubicBezTo>
                  <a:close/>
                  <a:moveTo>
                    <a:pt x="5348800" y="2887516"/>
                  </a:moveTo>
                  <a:cubicBezTo>
                    <a:pt x="5350070" y="2871006"/>
                    <a:pt x="5351341" y="2858306"/>
                    <a:pt x="5351341" y="2845606"/>
                  </a:cubicBezTo>
                  <a:cubicBezTo>
                    <a:pt x="5350070" y="2720655"/>
                    <a:pt x="5348800" y="2602779"/>
                    <a:pt x="5348800" y="2476005"/>
                  </a:cubicBezTo>
                  <a:cubicBezTo>
                    <a:pt x="5348800" y="2418179"/>
                    <a:pt x="5351341" y="2360352"/>
                    <a:pt x="5350070" y="2302526"/>
                  </a:cubicBezTo>
                  <a:cubicBezTo>
                    <a:pt x="5350070" y="2249147"/>
                    <a:pt x="5348800" y="2193545"/>
                    <a:pt x="5347530" y="2140167"/>
                  </a:cubicBezTo>
                  <a:cubicBezTo>
                    <a:pt x="5342450" y="2057875"/>
                    <a:pt x="5331020" y="354219"/>
                    <a:pt x="5331020" y="271928"/>
                  </a:cubicBezTo>
                  <a:cubicBezTo>
                    <a:pt x="5328480" y="202981"/>
                    <a:pt x="5325941" y="131810"/>
                    <a:pt x="5323400" y="63500"/>
                  </a:cubicBezTo>
                  <a:cubicBezTo>
                    <a:pt x="5322130" y="44450"/>
                    <a:pt x="5320861" y="43180"/>
                    <a:pt x="5283780" y="41910"/>
                  </a:cubicBezTo>
                  <a:cubicBezTo>
                    <a:pt x="5271266" y="41910"/>
                    <a:pt x="5262923" y="41910"/>
                    <a:pt x="5250409" y="40640"/>
                  </a:cubicBezTo>
                  <a:cubicBezTo>
                    <a:pt x="5146126" y="36830"/>
                    <a:pt x="5037670" y="31750"/>
                    <a:pt x="4933386" y="30480"/>
                  </a:cubicBezTo>
                  <a:cubicBezTo>
                    <a:pt x="4678934" y="26670"/>
                    <a:pt x="4420309" y="25400"/>
                    <a:pt x="4165857" y="22860"/>
                  </a:cubicBezTo>
                  <a:cubicBezTo>
                    <a:pt x="4128314" y="22860"/>
                    <a:pt x="4086601" y="22860"/>
                    <a:pt x="4049058" y="22860"/>
                  </a:cubicBezTo>
                  <a:cubicBezTo>
                    <a:pt x="3986488" y="22860"/>
                    <a:pt x="3923918" y="22860"/>
                    <a:pt x="3865519" y="22860"/>
                  </a:cubicBezTo>
                  <a:cubicBezTo>
                    <a:pt x="3732036" y="22860"/>
                    <a:pt x="3598552" y="22860"/>
                    <a:pt x="3469240" y="24130"/>
                  </a:cubicBezTo>
                  <a:cubicBezTo>
                    <a:pt x="3356613" y="25400"/>
                    <a:pt x="1458645" y="29210"/>
                    <a:pt x="1346019" y="29210"/>
                  </a:cubicBezTo>
                  <a:cubicBezTo>
                    <a:pt x="1162479" y="29210"/>
                    <a:pt x="978939" y="26670"/>
                    <a:pt x="795400" y="33020"/>
                  </a:cubicBezTo>
                  <a:cubicBezTo>
                    <a:pt x="699458" y="36830"/>
                    <a:pt x="607688" y="36830"/>
                    <a:pt x="515919" y="38100"/>
                  </a:cubicBezTo>
                  <a:cubicBezTo>
                    <a:pt x="357407" y="41910"/>
                    <a:pt x="198895" y="45720"/>
                    <a:pt x="49530" y="50800"/>
                  </a:cubicBezTo>
                  <a:cubicBezTo>
                    <a:pt x="36830" y="50800"/>
                    <a:pt x="34290" y="53340"/>
                    <a:pt x="33020" y="71759"/>
                  </a:cubicBezTo>
                  <a:cubicBezTo>
                    <a:pt x="31750" y="111793"/>
                    <a:pt x="31750" y="151827"/>
                    <a:pt x="30480" y="191860"/>
                  </a:cubicBezTo>
                  <a:cubicBezTo>
                    <a:pt x="29210" y="258583"/>
                    <a:pt x="26670" y="323082"/>
                    <a:pt x="25400" y="389805"/>
                  </a:cubicBezTo>
                  <a:cubicBezTo>
                    <a:pt x="20320" y="460976"/>
                    <a:pt x="26670" y="2200217"/>
                    <a:pt x="29210" y="2271388"/>
                  </a:cubicBezTo>
                  <a:cubicBezTo>
                    <a:pt x="29210" y="2347008"/>
                    <a:pt x="29210" y="2424851"/>
                    <a:pt x="30480" y="2500470"/>
                  </a:cubicBezTo>
                  <a:cubicBezTo>
                    <a:pt x="30480" y="2556072"/>
                    <a:pt x="33020" y="2611675"/>
                    <a:pt x="33020" y="2667277"/>
                  </a:cubicBezTo>
                  <a:cubicBezTo>
                    <a:pt x="33020" y="2727328"/>
                    <a:pt x="33020" y="2787378"/>
                    <a:pt x="31750" y="2845606"/>
                  </a:cubicBezTo>
                  <a:cubicBezTo>
                    <a:pt x="31750" y="2849416"/>
                    <a:pt x="31750" y="2851956"/>
                    <a:pt x="31750" y="2855766"/>
                  </a:cubicBezTo>
                  <a:cubicBezTo>
                    <a:pt x="31750" y="2865926"/>
                    <a:pt x="35560" y="2869736"/>
                    <a:pt x="44450" y="2869736"/>
                  </a:cubicBezTo>
                  <a:cubicBezTo>
                    <a:pt x="77926" y="2869736"/>
                    <a:pt x="136325" y="2871006"/>
                    <a:pt x="190553" y="2871006"/>
                  </a:cubicBezTo>
                  <a:cubicBezTo>
                    <a:pt x="269808" y="2871006"/>
                    <a:pt x="353236" y="2868466"/>
                    <a:pt x="432491" y="2871006"/>
                  </a:cubicBezTo>
                  <a:cubicBezTo>
                    <a:pt x="561803" y="2874816"/>
                    <a:pt x="691116" y="2877356"/>
                    <a:pt x="820428" y="2876086"/>
                  </a:cubicBezTo>
                  <a:cubicBezTo>
                    <a:pt x="903855" y="2874816"/>
                    <a:pt x="983111" y="2877356"/>
                    <a:pt x="1066538" y="2877356"/>
                  </a:cubicBezTo>
                  <a:cubicBezTo>
                    <a:pt x="1187507" y="2877356"/>
                    <a:pt x="1308476" y="2876086"/>
                    <a:pt x="1429446" y="2877356"/>
                  </a:cubicBezTo>
                  <a:cubicBezTo>
                    <a:pt x="1608814" y="2878626"/>
                    <a:pt x="3577695" y="2868466"/>
                    <a:pt x="3761235" y="2871006"/>
                  </a:cubicBezTo>
                  <a:cubicBezTo>
                    <a:pt x="3840491" y="2872276"/>
                    <a:pt x="3919746" y="2873546"/>
                    <a:pt x="3994831" y="2873546"/>
                  </a:cubicBezTo>
                  <a:cubicBezTo>
                    <a:pt x="4132486" y="2876086"/>
                    <a:pt x="4265969" y="2872276"/>
                    <a:pt x="4403624" y="2876086"/>
                  </a:cubicBezTo>
                  <a:cubicBezTo>
                    <a:pt x="4516250" y="2878626"/>
                    <a:pt x="4628877" y="2878626"/>
                    <a:pt x="4741504" y="2881166"/>
                  </a:cubicBezTo>
                  <a:cubicBezTo>
                    <a:pt x="4908358" y="2884976"/>
                    <a:pt x="5075212" y="2887516"/>
                    <a:pt x="5242067" y="2888786"/>
                  </a:cubicBezTo>
                  <a:cubicBezTo>
                    <a:pt x="5304637" y="2888786"/>
                    <a:pt x="5328480" y="2887516"/>
                    <a:pt x="5348800" y="2887516"/>
                  </a:cubicBezTo>
                  <a:close/>
                </a:path>
              </a:pathLst>
            </a:custGeom>
            <a:solidFill>
              <a:srgbClr val="000000"/>
            </a:solidFill>
          </p:spPr>
          <p:txBody>
            <a:bodyPr/>
            <a:lstStyle/>
            <a:p>
              <a:endParaRPr lang="en-GB"/>
            </a:p>
          </p:txBody>
        </p:sp>
      </p:grpSp>
      <p:sp>
        <p:nvSpPr>
          <p:cNvPr id="5" name="Freeform 5"/>
          <p:cNvSpPr/>
          <p:nvPr/>
        </p:nvSpPr>
        <p:spPr>
          <a:xfrm rot="-288277">
            <a:off x="15682717" y="8241425"/>
            <a:ext cx="2531659" cy="1864221"/>
          </a:xfrm>
          <a:custGeom>
            <a:avLst/>
            <a:gdLst/>
            <a:ahLst/>
            <a:cxnLst/>
            <a:rect l="l" t="t" r="r" b="b"/>
            <a:pathLst>
              <a:path w="2531659" h="1864221">
                <a:moveTo>
                  <a:pt x="0" y="0"/>
                </a:moveTo>
                <a:lnTo>
                  <a:pt x="2531659" y="0"/>
                </a:lnTo>
                <a:lnTo>
                  <a:pt x="2531659" y="1864221"/>
                </a:lnTo>
                <a:lnTo>
                  <a:pt x="0" y="18642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2786289" y="3642970"/>
            <a:ext cx="5093391" cy="3691854"/>
          </a:xfrm>
          <a:custGeom>
            <a:avLst/>
            <a:gdLst/>
            <a:ahLst/>
            <a:cxnLst/>
            <a:rect l="l" t="t" r="r" b="b"/>
            <a:pathLst>
              <a:path w="5093391" h="3691854">
                <a:moveTo>
                  <a:pt x="0" y="0"/>
                </a:moveTo>
                <a:lnTo>
                  <a:pt x="5093390" y="0"/>
                </a:lnTo>
                <a:lnTo>
                  <a:pt x="5093390" y="3691854"/>
                </a:lnTo>
                <a:lnTo>
                  <a:pt x="0" y="3691854"/>
                </a:lnTo>
                <a:lnTo>
                  <a:pt x="0" y="0"/>
                </a:lnTo>
                <a:close/>
              </a:path>
            </a:pathLst>
          </a:custGeom>
          <a:blipFill>
            <a:blip r:embed="rId4"/>
            <a:stretch>
              <a:fillRect/>
            </a:stretch>
          </a:blipFill>
        </p:spPr>
        <p:txBody>
          <a:bodyPr/>
          <a:lstStyle/>
          <a:p>
            <a:endParaRPr lang="en-GB"/>
          </a:p>
        </p:txBody>
      </p:sp>
      <p:sp>
        <p:nvSpPr>
          <p:cNvPr id="7" name="TextBox 7"/>
          <p:cNvSpPr txBox="1"/>
          <p:nvPr/>
        </p:nvSpPr>
        <p:spPr>
          <a:xfrm>
            <a:off x="5606009" y="838200"/>
            <a:ext cx="6731987" cy="1626826"/>
          </a:xfrm>
          <a:prstGeom prst="rect">
            <a:avLst/>
          </a:prstGeom>
        </p:spPr>
        <p:txBody>
          <a:bodyPr lIns="0" tIns="0" rIns="0" bIns="0" rtlCol="0" anchor="t">
            <a:spAutoFit/>
          </a:bodyPr>
          <a:lstStyle/>
          <a:p>
            <a:pPr algn="ctr">
              <a:lnSpc>
                <a:spcPts val="13232"/>
              </a:lnSpc>
              <a:spcBef>
                <a:spcPct val="0"/>
              </a:spcBef>
            </a:pPr>
            <a:r>
              <a:rPr lang="en-US" sz="9451">
                <a:solidFill>
                  <a:srgbClr val="000000"/>
                </a:solidFill>
                <a:latin typeface="Sunday"/>
              </a:rPr>
              <a:t>The brain</a:t>
            </a:r>
          </a:p>
        </p:txBody>
      </p:sp>
      <p:sp>
        <p:nvSpPr>
          <p:cNvPr id="8" name="TextBox 8"/>
          <p:cNvSpPr txBox="1"/>
          <p:nvPr/>
        </p:nvSpPr>
        <p:spPr>
          <a:xfrm>
            <a:off x="1368474" y="2736422"/>
            <a:ext cx="10911470" cy="6424829"/>
          </a:xfrm>
          <a:prstGeom prst="rect">
            <a:avLst/>
          </a:prstGeom>
        </p:spPr>
        <p:txBody>
          <a:bodyPr lIns="0" tIns="0" rIns="0" bIns="0" rtlCol="0" anchor="t">
            <a:spAutoFit/>
          </a:bodyPr>
          <a:lstStyle/>
          <a:p>
            <a:pPr algn="ctr">
              <a:lnSpc>
                <a:spcPts val="3925"/>
              </a:lnSpc>
              <a:spcBef>
                <a:spcPct val="0"/>
              </a:spcBef>
            </a:pPr>
            <a:r>
              <a:rPr lang="en-US" sz="2803">
                <a:solidFill>
                  <a:srgbClr val="000000"/>
                </a:solidFill>
                <a:latin typeface="DM Sans"/>
              </a:rPr>
              <a:t>The frontal lobe is the largest of the lobes and the most complex part of the brain. It controls executive functions, a set of cognitive processes that are necessary to manage behaviour and meet goals. The frontal lobe also plays a role in reasoning, decision-making, planning, and emotion regulation.</a:t>
            </a:r>
          </a:p>
          <a:p>
            <a:pPr algn="ctr">
              <a:lnSpc>
                <a:spcPts val="3925"/>
              </a:lnSpc>
              <a:spcBef>
                <a:spcPct val="0"/>
              </a:spcBef>
            </a:pPr>
            <a:endParaRPr lang="en-US" sz="2803">
              <a:solidFill>
                <a:srgbClr val="000000"/>
              </a:solidFill>
              <a:latin typeface="DM Sans"/>
            </a:endParaRPr>
          </a:p>
          <a:p>
            <a:pPr algn="ctr">
              <a:lnSpc>
                <a:spcPts val="3925"/>
              </a:lnSpc>
              <a:spcBef>
                <a:spcPct val="0"/>
              </a:spcBef>
            </a:pPr>
            <a:r>
              <a:rPr lang="en-US" sz="2803">
                <a:solidFill>
                  <a:srgbClr val="000000"/>
                </a:solidFill>
                <a:latin typeface="DM Sans"/>
              </a:rPr>
              <a:t>The temporal lobe is responsible for processing and interpreting sound (including language) and plays a role in forming and retrieving memories.</a:t>
            </a:r>
          </a:p>
          <a:p>
            <a:pPr algn="ctr">
              <a:lnSpc>
                <a:spcPts val="3925"/>
              </a:lnSpc>
              <a:spcBef>
                <a:spcPct val="0"/>
              </a:spcBef>
            </a:pPr>
            <a:endParaRPr lang="en-US" sz="2803">
              <a:solidFill>
                <a:srgbClr val="000000"/>
              </a:solidFill>
              <a:latin typeface="DM Sans"/>
            </a:endParaRPr>
          </a:p>
          <a:p>
            <a:pPr algn="ctr">
              <a:lnSpc>
                <a:spcPts val="3925"/>
              </a:lnSpc>
              <a:spcBef>
                <a:spcPct val="0"/>
              </a:spcBef>
            </a:pPr>
            <a:r>
              <a:rPr lang="en-US" sz="2803">
                <a:solidFill>
                  <a:srgbClr val="000000"/>
                </a:solidFill>
                <a:latin typeface="DM Sans"/>
              </a:rPr>
              <a:t>The cerebrum is covered by a layer of tissue called the cerebral cortex, which is the outermost layer of the brain and where most of the actual information processing in the brain takes place.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1009650" y="790575"/>
            <a:ext cx="16421736" cy="8894093"/>
            <a:chOff x="0" y="0"/>
            <a:chExt cx="5366581" cy="2906566"/>
          </a:xfrm>
        </p:grpSpPr>
        <p:sp>
          <p:nvSpPr>
            <p:cNvPr id="3" name="Freeform 3"/>
            <p:cNvSpPr/>
            <p:nvPr/>
          </p:nvSpPr>
          <p:spPr>
            <a:xfrm>
              <a:off x="10160" y="16510"/>
              <a:ext cx="5343721" cy="2878626"/>
            </a:xfrm>
            <a:custGeom>
              <a:avLst/>
              <a:gdLst/>
              <a:ahLst/>
              <a:cxnLst/>
              <a:rect l="l" t="t" r="r" b="b"/>
              <a:pathLst>
                <a:path w="5343721" h="2878626">
                  <a:moveTo>
                    <a:pt x="5343721" y="2878626"/>
                  </a:moveTo>
                  <a:lnTo>
                    <a:pt x="0" y="2871006"/>
                  </a:lnTo>
                  <a:lnTo>
                    <a:pt x="0" y="1011610"/>
                  </a:lnTo>
                  <a:lnTo>
                    <a:pt x="17780" y="19050"/>
                  </a:lnTo>
                  <a:lnTo>
                    <a:pt x="2662712" y="0"/>
                  </a:lnTo>
                  <a:lnTo>
                    <a:pt x="5324671" y="5080"/>
                  </a:lnTo>
                  <a:close/>
                </a:path>
              </a:pathLst>
            </a:custGeom>
            <a:solidFill>
              <a:srgbClr val="FFFFFF"/>
            </a:solidFill>
          </p:spPr>
          <p:txBody>
            <a:bodyPr/>
            <a:lstStyle/>
            <a:p>
              <a:endParaRPr lang="en-GB"/>
            </a:p>
          </p:txBody>
        </p:sp>
        <p:sp>
          <p:nvSpPr>
            <p:cNvPr id="4" name="Freeform 4"/>
            <p:cNvSpPr/>
            <p:nvPr/>
          </p:nvSpPr>
          <p:spPr>
            <a:xfrm>
              <a:off x="-3810" y="0"/>
              <a:ext cx="5372930" cy="2905296"/>
            </a:xfrm>
            <a:custGeom>
              <a:avLst/>
              <a:gdLst/>
              <a:ahLst/>
              <a:cxnLst/>
              <a:rect l="l" t="t" r="r" b="b"/>
              <a:pathLst>
                <a:path w="5372930" h="2905296">
                  <a:moveTo>
                    <a:pt x="5338641" y="21590"/>
                  </a:moveTo>
                  <a:cubicBezTo>
                    <a:pt x="5339911" y="34290"/>
                    <a:pt x="5339911" y="44450"/>
                    <a:pt x="5341180" y="54610"/>
                  </a:cubicBezTo>
                  <a:cubicBezTo>
                    <a:pt x="5343720" y="107345"/>
                    <a:pt x="5344991" y="169619"/>
                    <a:pt x="5347530" y="229670"/>
                  </a:cubicBezTo>
                  <a:cubicBezTo>
                    <a:pt x="5347530" y="316410"/>
                    <a:pt x="5360230" y="2026738"/>
                    <a:pt x="5366580" y="2113478"/>
                  </a:cubicBezTo>
                  <a:cubicBezTo>
                    <a:pt x="5372930" y="2244699"/>
                    <a:pt x="5369120" y="2378145"/>
                    <a:pt x="5369120" y="2509366"/>
                  </a:cubicBezTo>
                  <a:cubicBezTo>
                    <a:pt x="5369120" y="2625019"/>
                    <a:pt x="5370391" y="2731776"/>
                    <a:pt x="5371661" y="2844336"/>
                  </a:cubicBezTo>
                  <a:cubicBezTo>
                    <a:pt x="5371661" y="2865926"/>
                    <a:pt x="5371661" y="2879896"/>
                    <a:pt x="5371661" y="2904026"/>
                  </a:cubicBezTo>
                  <a:cubicBezTo>
                    <a:pt x="5348800" y="2904026"/>
                    <a:pt x="5328480" y="2905296"/>
                    <a:pt x="5296295" y="2904026"/>
                  </a:cubicBezTo>
                  <a:cubicBezTo>
                    <a:pt x="5025156" y="2898946"/>
                    <a:pt x="4749846" y="2905296"/>
                    <a:pt x="4478708" y="2900216"/>
                  </a:cubicBezTo>
                  <a:cubicBezTo>
                    <a:pt x="4316025" y="2896406"/>
                    <a:pt x="4157514" y="2898946"/>
                    <a:pt x="3994831" y="2896406"/>
                  </a:cubicBezTo>
                  <a:cubicBezTo>
                    <a:pt x="3919746" y="2895136"/>
                    <a:pt x="3844662" y="2893866"/>
                    <a:pt x="3769577" y="2892596"/>
                  </a:cubicBezTo>
                  <a:cubicBezTo>
                    <a:pt x="3723693" y="2892596"/>
                    <a:pt x="3681979" y="2893866"/>
                    <a:pt x="3636094" y="2893866"/>
                  </a:cubicBezTo>
                  <a:cubicBezTo>
                    <a:pt x="3519296" y="2892596"/>
                    <a:pt x="3198101" y="2893866"/>
                    <a:pt x="3081303" y="2892596"/>
                  </a:cubicBezTo>
                  <a:cubicBezTo>
                    <a:pt x="2997876" y="2891326"/>
                    <a:pt x="1329333" y="2900216"/>
                    <a:pt x="1245906" y="2898946"/>
                  </a:cubicBezTo>
                  <a:cubicBezTo>
                    <a:pt x="1225049" y="2898946"/>
                    <a:pt x="1200021" y="2900216"/>
                    <a:pt x="1179164" y="2900216"/>
                  </a:cubicBezTo>
                  <a:cubicBezTo>
                    <a:pt x="1129108" y="2900216"/>
                    <a:pt x="1083223" y="2901486"/>
                    <a:pt x="1033167" y="2901486"/>
                  </a:cubicBezTo>
                  <a:cubicBezTo>
                    <a:pt x="908026" y="2901486"/>
                    <a:pt x="787057" y="2900216"/>
                    <a:pt x="661916" y="2898946"/>
                  </a:cubicBezTo>
                  <a:cubicBezTo>
                    <a:pt x="586832" y="2897676"/>
                    <a:pt x="511747" y="2896406"/>
                    <a:pt x="440834" y="2895136"/>
                  </a:cubicBezTo>
                  <a:cubicBezTo>
                    <a:pt x="307351" y="2893866"/>
                    <a:pt x="173867" y="2892596"/>
                    <a:pt x="48260" y="2892596"/>
                  </a:cubicBezTo>
                  <a:cubicBezTo>
                    <a:pt x="38100" y="2892596"/>
                    <a:pt x="29210" y="2892596"/>
                    <a:pt x="19050" y="2891326"/>
                  </a:cubicBezTo>
                  <a:cubicBezTo>
                    <a:pt x="10160" y="2890056"/>
                    <a:pt x="5080" y="2883706"/>
                    <a:pt x="7620" y="2874816"/>
                  </a:cubicBezTo>
                  <a:cubicBezTo>
                    <a:pt x="16510" y="2842981"/>
                    <a:pt x="12700" y="2787378"/>
                    <a:pt x="11430" y="2729552"/>
                  </a:cubicBezTo>
                  <a:cubicBezTo>
                    <a:pt x="10160" y="2611675"/>
                    <a:pt x="6350" y="2496022"/>
                    <a:pt x="7620" y="2378145"/>
                  </a:cubicBezTo>
                  <a:cubicBezTo>
                    <a:pt x="5080" y="2231355"/>
                    <a:pt x="0" y="414270"/>
                    <a:pt x="7620" y="265255"/>
                  </a:cubicBezTo>
                  <a:cubicBezTo>
                    <a:pt x="8890" y="236342"/>
                    <a:pt x="7620" y="205205"/>
                    <a:pt x="8890" y="176292"/>
                  </a:cubicBezTo>
                  <a:cubicBezTo>
                    <a:pt x="10160" y="129586"/>
                    <a:pt x="12700" y="78432"/>
                    <a:pt x="13970" y="44450"/>
                  </a:cubicBezTo>
                  <a:cubicBezTo>
                    <a:pt x="13970" y="41910"/>
                    <a:pt x="15240" y="39370"/>
                    <a:pt x="16510" y="38100"/>
                  </a:cubicBezTo>
                  <a:cubicBezTo>
                    <a:pt x="38100" y="35560"/>
                    <a:pt x="69583" y="30480"/>
                    <a:pt x="136325" y="29210"/>
                  </a:cubicBezTo>
                  <a:cubicBezTo>
                    <a:pt x="248952" y="25400"/>
                    <a:pt x="361578" y="22860"/>
                    <a:pt x="478376" y="20320"/>
                  </a:cubicBezTo>
                  <a:cubicBezTo>
                    <a:pt x="557632" y="17780"/>
                    <a:pt x="636888" y="16510"/>
                    <a:pt x="711972" y="13970"/>
                  </a:cubicBezTo>
                  <a:cubicBezTo>
                    <a:pt x="787057" y="11430"/>
                    <a:pt x="866313" y="8890"/>
                    <a:pt x="941397" y="8890"/>
                  </a:cubicBezTo>
                  <a:cubicBezTo>
                    <a:pt x="1024824" y="7620"/>
                    <a:pt x="1108251" y="10160"/>
                    <a:pt x="1191678" y="8890"/>
                  </a:cubicBezTo>
                  <a:cubicBezTo>
                    <a:pt x="1295962" y="8890"/>
                    <a:pt x="3185587" y="6350"/>
                    <a:pt x="3289871" y="5080"/>
                  </a:cubicBezTo>
                  <a:cubicBezTo>
                    <a:pt x="3389984" y="3810"/>
                    <a:pt x="3490096" y="2540"/>
                    <a:pt x="3594380" y="2540"/>
                  </a:cubicBezTo>
                  <a:cubicBezTo>
                    <a:pt x="3765406" y="1270"/>
                    <a:pt x="3932261" y="0"/>
                    <a:pt x="4103286" y="0"/>
                  </a:cubicBezTo>
                  <a:cubicBezTo>
                    <a:pt x="4174199" y="0"/>
                    <a:pt x="4249283" y="2540"/>
                    <a:pt x="4320197" y="2540"/>
                  </a:cubicBezTo>
                  <a:cubicBezTo>
                    <a:pt x="4516250" y="3810"/>
                    <a:pt x="4716475" y="5080"/>
                    <a:pt x="4912529" y="7620"/>
                  </a:cubicBezTo>
                  <a:cubicBezTo>
                    <a:pt x="5016813" y="8890"/>
                    <a:pt x="5121097" y="12700"/>
                    <a:pt x="5225381" y="16510"/>
                  </a:cubicBezTo>
                  <a:cubicBezTo>
                    <a:pt x="5250409" y="16510"/>
                    <a:pt x="5275438" y="16510"/>
                    <a:pt x="5296295" y="16510"/>
                  </a:cubicBezTo>
                  <a:cubicBezTo>
                    <a:pt x="5319591" y="17780"/>
                    <a:pt x="5328480" y="20320"/>
                    <a:pt x="5338641" y="21590"/>
                  </a:cubicBezTo>
                  <a:close/>
                  <a:moveTo>
                    <a:pt x="5348800" y="2887516"/>
                  </a:moveTo>
                  <a:cubicBezTo>
                    <a:pt x="5350070" y="2871006"/>
                    <a:pt x="5351341" y="2858306"/>
                    <a:pt x="5351341" y="2845606"/>
                  </a:cubicBezTo>
                  <a:cubicBezTo>
                    <a:pt x="5350070" y="2720655"/>
                    <a:pt x="5348800" y="2602779"/>
                    <a:pt x="5348800" y="2476005"/>
                  </a:cubicBezTo>
                  <a:cubicBezTo>
                    <a:pt x="5348800" y="2418179"/>
                    <a:pt x="5351341" y="2360352"/>
                    <a:pt x="5350070" y="2302526"/>
                  </a:cubicBezTo>
                  <a:cubicBezTo>
                    <a:pt x="5350070" y="2249147"/>
                    <a:pt x="5348800" y="2193545"/>
                    <a:pt x="5347530" y="2140167"/>
                  </a:cubicBezTo>
                  <a:cubicBezTo>
                    <a:pt x="5342450" y="2057875"/>
                    <a:pt x="5331020" y="354219"/>
                    <a:pt x="5331020" y="271928"/>
                  </a:cubicBezTo>
                  <a:cubicBezTo>
                    <a:pt x="5328480" y="202981"/>
                    <a:pt x="5325941" y="131810"/>
                    <a:pt x="5323400" y="63500"/>
                  </a:cubicBezTo>
                  <a:cubicBezTo>
                    <a:pt x="5322130" y="44450"/>
                    <a:pt x="5320861" y="43180"/>
                    <a:pt x="5283780" y="41910"/>
                  </a:cubicBezTo>
                  <a:cubicBezTo>
                    <a:pt x="5271266" y="41910"/>
                    <a:pt x="5262923" y="41910"/>
                    <a:pt x="5250409" y="40640"/>
                  </a:cubicBezTo>
                  <a:cubicBezTo>
                    <a:pt x="5146126" y="36830"/>
                    <a:pt x="5037670" y="31750"/>
                    <a:pt x="4933386" y="30480"/>
                  </a:cubicBezTo>
                  <a:cubicBezTo>
                    <a:pt x="4678934" y="26670"/>
                    <a:pt x="4420309" y="25400"/>
                    <a:pt x="4165857" y="22860"/>
                  </a:cubicBezTo>
                  <a:cubicBezTo>
                    <a:pt x="4128314" y="22860"/>
                    <a:pt x="4086601" y="22860"/>
                    <a:pt x="4049058" y="22860"/>
                  </a:cubicBezTo>
                  <a:cubicBezTo>
                    <a:pt x="3986488" y="22860"/>
                    <a:pt x="3923918" y="22860"/>
                    <a:pt x="3865519" y="22860"/>
                  </a:cubicBezTo>
                  <a:cubicBezTo>
                    <a:pt x="3732036" y="22860"/>
                    <a:pt x="3598552" y="22860"/>
                    <a:pt x="3469240" y="24130"/>
                  </a:cubicBezTo>
                  <a:cubicBezTo>
                    <a:pt x="3356613" y="25400"/>
                    <a:pt x="1458645" y="29210"/>
                    <a:pt x="1346019" y="29210"/>
                  </a:cubicBezTo>
                  <a:cubicBezTo>
                    <a:pt x="1162479" y="29210"/>
                    <a:pt x="978939" y="26670"/>
                    <a:pt x="795400" y="33020"/>
                  </a:cubicBezTo>
                  <a:cubicBezTo>
                    <a:pt x="699458" y="36830"/>
                    <a:pt x="607688" y="36830"/>
                    <a:pt x="515919" y="38100"/>
                  </a:cubicBezTo>
                  <a:cubicBezTo>
                    <a:pt x="357407" y="41910"/>
                    <a:pt x="198895" y="45720"/>
                    <a:pt x="49530" y="50800"/>
                  </a:cubicBezTo>
                  <a:cubicBezTo>
                    <a:pt x="36830" y="50800"/>
                    <a:pt x="34290" y="53340"/>
                    <a:pt x="33020" y="71759"/>
                  </a:cubicBezTo>
                  <a:cubicBezTo>
                    <a:pt x="31750" y="111793"/>
                    <a:pt x="31750" y="151827"/>
                    <a:pt x="30480" y="191860"/>
                  </a:cubicBezTo>
                  <a:cubicBezTo>
                    <a:pt x="29210" y="258583"/>
                    <a:pt x="26670" y="323082"/>
                    <a:pt x="25400" y="389805"/>
                  </a:cubicBezTo>
                  <a:cubicBezTo>
                    <a:pt x="20320" y="460976"/>
                    <a:pt x="26670" y="2200217"/>
                    <a:pt x="29210" y="2271388"/>
                  </a:cubicBezTo>
                  <a:cubicBezTo>
                    <a:pt x="29210" y="2347008"/>
                    <a:pt x="29210" y="2424851"/>
                    <a:pt x="30480" y="2500470"/>
                  </a:cubicBezTo>
                  <a:cubicBezTo>
                    <a:pt x="30480" y="2556072"/>
                    <a:pt x="33020" y="2611675"/>
                    <a:pt x="33020" y="2667277"/>
                  </a:cubicBezTo>
                  <a:cubicBezTo>
                    <a:pt x="33020" y="2727328"/>
                    <a:pt x="33020" y="2787378"/>
                    <a:pt x="31750" y="2845606"/>
                  </a:cubicBezTo>
                  <a:cubicBezTo>
                    <a:pt x="31750" y="2849416"/>
                    <a:pt x="31750" y="2851956"/>
                    <a:pt x="31750" y="2855766"/>
                  </a:cubicBezTo>
                  <a:cubicBezTo>
                    <a:pt x="31750" y="2865926"/>
                    <a:pt x="35560" y="2869736"/>
                    <a:pt x="44450" y="2869736"/>
                  </a:cubicBezTo>
                  <a:cubicBezTo>
                    <a:pt x="77926" y="2869736"/>
                    <a:pt x="136325" y="2871006"/>
                    <a:pt x="190553" y="2871006"/>
                  </a:cubicBezTo>
                  <a:cubicBezTo>
                    <a:pt x="269808" y="2871006"/>
                    <a:pt x="353236" y="2868466"/>
                    <a:pt x="432491" y="2871006"/>
                  </a:cubicBezTo>
                  <a:cubicBezTo>
                    <a:pt x="561803" y="2874816"/>
                    <a:pt x="691116" y="2877356"/>
                    <a:pt x="820428" y="2876086"/>
                  </a:cubicBezTo>
                  <a:cubicBezTo>
                    <a:pt x="903855" y="2874816"/>
                    <a:pt x="983111" y="2877356"/>
                    <a:pt x="1066538" y="2877356"/>
                  </a:cubicBezTo>
                  <a:cubicBezTo>
                    <a:pt x="1187507" y="2877356"/>
                    <a:pt x="1308476" y="2876086"/>
                    <a:pt x="1429446" y="2877356"/>
                  </a:cubicBezTo>
                  <a:cubicBezTo>
                    <a:pt x="1608814" y="2878626"/>
                    <a:pt x="3577695" y="2868466"/>
                    <a:pt x="3761235" y="2871006"/>
                  </a:cubicBezTo>
                  <a:cubicBezTo>
                    <a:pt x="3840491" y="2872276"/>
                    <a:pt x="3919746" y="2873546"/>
                    <a:pt x="3994831" y="2873546"/>
                  </a:cubicBezTo>
                  <a:cubicBezTo>
                    <a:pt x="4132486" y="2876086"/>
                    <a:pt x="4265969" y="2872276"/>
                    <a:pt x="4403624" y="2876086"/>
                  </a:cubicBezTo>
                  <a:cubicBezTo>
                    <a:pt x="4516250" y="2878626"/>
                    <a:pt x="4628877" y="2878626"/>
                    <a:pt x="4741504" y="2881166"/>
                  </a:cubicBezTo>
                  <a:cubicBezTo>
                    <a:pt x="4908358" y="2884976"/>
                    <a:pt x="5075212" y="2887516"/>
                    <a:pt x="5242067" y="2888786"/>
                  </a:cubicBezTo>
                  <a:cubicBezTo>
                    <a:pt x="5304637" y="2888786"/>
                    <a:pt x="5328480" y="2887516"/>
                    <a:pt x="5348800" y="2887516"/>
                  </a:cubicBezTo>
                  <a:close/>
                </a:path>
              </a:pathLst>
            </a:custGeom>
            <a:solidFill>
              <a:srgbClr val="000000"/>
            </a:solidFill>
          </p:spPr>
          <p:txBody>
            <a:bodyPr/>
            <a:lstStyle/>
            <a:p>
              <a:endParaRPr lang="en-GB"/>
            </a:p>
          </p:txBody>
        </p:sp>
      </p:grpSp>
      <p:sp>
        <p:nvSpPr>
          <p:cNvPr id="5" name="TextBox 5"/>
          <p:cNvSpPr txBox="1"/>
          <p:nvPr/>
        </p:nvSpPr>
        <p:spPr>
          <a:xfrm>
            <a:off x="1028700" y="857250"/>
            <a:ext cx="16230600" cy="3054302"/>
          </a:xfrm>
          <a:prstGeom prst="rect">
            <a:avLst/>
          </a:prstGeom>
        </p:spPr>
        <p:txBody>
          <a:bodyPr lIns="0" tIns="0" rIns="0" bIns="0" rtlCol="0" anchor="t">
            <a:spAutoFit/>
          </a:bodyPr>
          <a:lstStyle/>
          <a:p>
            <a:pPr algn="ctr">
              <a:lnSpc>
                <a:spcPts val="12252"/>
              </a:lnSpc>
              <a:spcBef>
                <a:spcPct val="0"/>
              </a:spcBef>
            </a:pPr>
            <a:r>
              <a:rPr lang="en-US" sz="8751">
                <a:solidFill>
                  <a:srgbClr val="000000"/>
                </a:solidFill>
                <a:latin typeface="Sunday"/>
              </a:rPr>
              <a:t>the science behind making those connections...</a:t>
            </a:r>
          </a:p>
        </p:txBody>
      </p:sp>
      <p:sp>
        <p:nvSpPr>
          <p:cNvPr id="6" name="Freeform 6"/>
          <p:cNvSpPr/>
          <p:nvPr/>
        </p:nvSpPr>
        <p:spPr>
          <a:xfrm rot="-288277">
            <a:off x="13975120" y="7030807"/>
            <a:ext cx="4191000" cy="3086100"/>
          </a:xfrm>
          <a:custGeom>
            <a:avLst/>
            <a:gdLst/>
            <a:ahLst/>
            <a:cxnLst/>
            <a:rect l="l" t="t" r="r" b="b"/>
            <a:pathLst>
              <a:path w="4191000" h="3086100">
                <a:moveTo>
                  <a:pt x="0" y="0"/>
                </a:moveTo>
                <a:lnTo>
                  <a:pt x="4191000" y="0"/>
                </a:lnTo>
                <a:lnTo>
                  <a:pt x="4191000" y="3086100"/>
                </a:lnTo>
                <a:lnTo>
                  <a:pt x="0" y="30861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7" name="TextBox 7"/>
          <p:cNvSpPr txBox="1"/>
          <p:nvPr/>
        </p:nvSpPr>
        <p:spPr>
          <a:xfrm>
            <a:off x="1911144" y="4495248"/>
            <a:ext cx="13687097" cy="2897448"/>
          </a:xfrm>
          <a:prstGeom prst="rect">
            <a:avLst/>
          </a:prstGeom>
        </p:spPr>
        <p:txBody>
          <a:bodyPr lIns="0" tIns="0" rIns="0" bIns="0" rtlCol="0" anchor="t">
            <a:spAutoFit/>
          </a:bodyPr>
          <a:lstStyle/>
          <a:p>
            <a:pPr algn="ctr">
              <a:lnSpc>
                <a:spcPts val="7773"/>
              </a:lnSpc>
              <a:spcBef>
                <a:spcPct val="0"/>
              </a:spcBef>
            </a:pPr>
            <a:r>
              <a:rPr lang="en-US" sz="5552">
                <a:solidFill>
                  <a:srgbClr val="000000"/>
                </a:solidFill>
                <a:latin typeface="DM Sans"/>
              </a:rPr>
              <a:t>We need to join the building blocks in the brain (the neurons) together. They join together when the dendrites meet.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1009650" y="790575"/>
            <a:ext cx="16421736" cy="8894093"/>
            <a:chOff x="0" y="0"/>
            <a:chExt cx="5366581" cy="2906566"/>
          </a:xfrm>
        </p:grpSpPr>
        <p:sp>
          <p:nvSpPr>
            <p:cNvPr id="3" name="Freeform 3"/>
            <p:cNvSpPr/>
            <p:nvPr/>
          </p:nvSpPr>
          <p:spPr>
            <a:xfrm>
              <a:off x="10160" y="16510"/>
              <a:ext cx="5343721" cy="2878626"/>
            </a:xfrm>
            <a:custGeom>
              <a:avLst/>
              <a:gdLst/>
              <a:ahLst/>
              <a:cxnLst/>
              <a:rect l="l" t="t" r="r" b="b"/>
              <a:pathLst>
                <a:path w="5343721" h="2878626">
                  <a:moveTo>
                    <a:pt x="5343721" y="2878626"/>
                  </a:moveTo>
                  <a:lnTo>
                    <a:pt x="0" y="2871006"/>
                  </a:lnTo>
                  <a:lnTo>
                    <a:pt x="0" y="1011610"/>
                  </a:lnTo>
                  <a:lnTo>
                    <a:pt x="17780" y="19050"/>
                  </a:lnTo>
                  <a:lnTo>
                    <a:pt x="2662712" y="0"/>
                  </a:lnTo>
                  <a:lnTo>
                    <a:pt x="5324671" y="5080"/>
                  </a:lnTo>
                  <a:close/>
                </a:path>
              </a:pathLst>
            </a:custGeom>
            <a:solidFill>
              <a:srgbClr val="FFFFFF"/>
            </a:solidFill>
          </p:spPr>
          <p:txBody>
            <a:bodyPr/>
            <a:lstStyle/>
            <a:p>
              <a:endParaRPr lang="en-GB"/>
            </a:p>
          </p:txBody>
        </p:sp>
        <p:sp>
          <p:nvSpPr>
            <p:cNvPr id="4" name="Freeform 4"/>
            <p:cNvSpPr/>
            <p:nvPr/>
          </p:nvSpPr>
          <p:spPr>
            <a:xfrm>
              <a:off x="-3810" y="0"/>
              <a:ext cx="5372930" cy="2905296"/>
            </a:xfrm>
            <a:custGeom>
              <a:avLst/>
              <a:gdLst/>
              <a:ahLst/>
              <a:cxnLst/>
              <a:rect l="l" t="t" r="r" b="b"/>
              <a:pathLst>
                <a:path w="5372930" h="2905296">
                  <a:moveTo>
                    <a:pt x="5338641" y="21590"/>
                  </a:moveTo>
                  <a:cubicBezTo>
                    <a:pt x="5339911" y="34290"/>
                    <a:pt x="5339911" y="44450"/>
                    <a:pt x="5341180" y="54610"/>
                  </a:cubicBezTo>
                  <a:cubicBezTo>
                    <a:pt x="5343720" y="107345"/>
                    <a:pt x="5344991" y="169619"/>
                    <a:pt x="5347530" y="229670"/>
                  </a:cubicBezTo>
                  <a:cubicBezTo>
                    <a:pt x="5347530" y="316410"/>
                    <a:pt x="5360230" y="2026738"/>
                    <a:pt x="5366580" y="2113478"/>
                  </a:cubicBezTo>
                  <a:cubicBezTo>
                    <a:pt x="5372930" y="2244699"/>
                    <a:pt x="5369120" y="2378145"/>
                    <a:pt x="5369120" y="2509366"/>
                  </a:cubicBezTo>
                  <a:cubicBezTo>
                    <a:pt x="5369120" y="2625019"/>
                    <a:pt x="5370391" y="2731776"/>
                    <a:pt x="5371661" y="2844336"/>
                  </a:cubicBezTo>
                  <a:cubicBezTo>
                    <a:pt x="5371661" y="2865926"/>
                    <a:pt x="5371661" y="2879896"/>
                    <a:pt x="5371661" y="2904026"/>
                  </a:cubicBezTo>
                  <a:cubicBezTo>
                    <a:pt x="5348800" y="2904026"/>
                    <a:pt x="5328480" y="2905296"/>
                    <a:pt x="5296295" y="2904026"/>
                  </a:cubicBezTo>
                  <a:cubicBezTo>
                    <a:pt x="5025156" y="2898946"/>
                    <a:pt x="4749846" y="2905296"/>
                    <a:pt x="4478708" y="2900216"/>
                  </a:cubicBezTo>
                  <a:cubicBezTo>
                    <a:pt x="4316025" y="2896406"/>
                    <a:pt x="4157514" y="2898946"/>
                    <a:pt x="3994831" y="2896406"/>
                  </a:cubicBezTo>
                  <a:cubicBezTo>
                    <a:pt x="3919746" y="2895136"/>
                    <a:pt x="3844662" y="2893866"/>
                    <a:pt x="3769577" y="2892596"/>
                  </a:cubicBezTo>
                  <a:cubicBezTo>
                    <a:pt x="3723693" y="2892596"/>
                    <a:pt x="3681979" y="2893866"/>
                    <a:pt x="3636094" y="2893866"/>
                  </a:cubicBezTo>
                  <a:cubicBezTo>
                    <a:pt x="3519296" y="2892596"/>
                    <a:pt x="3198101" y="2893866"/>
                    <a:pt x="3081303" y="2892596"/>
                  </a:cubicBezTo>
                  <a:cubicBezTo>
                    <a:pt x="2997876" y="2891326"/>
                    <a:pt x="1329333" y="2900216"/>
                    <a:pt x="1245906" y="2898946"/>
                  </a:cubicBezTo>
                  <a:cubicBezTo>
                    <a:pt x="1225049" y="2898946"/>
                    <a:pt x="1200021" y="2900216"/>
                    <a:pt x="1179164" y="2900216"/>
                  </a:cubicBezTo>
                  <a:cubicBezTo>
                    <a:pt x="1129108" y="2900216"/>
                    <a:pt x="1083223" y="2901486"/>
                    <a:pt x="1033167" y="2901486"/>
                  </a:cubicBezTo>
                  <a:cubicBezTo>
                    <a:pt x="908026" y="2901486"/>
                    <a:pt x="787057" y="2900216"/>
                    <a:pt x="661916" y="2898946"/>
                  </a:cubicBezTo>
                  <a:cubicBezTo>
                    <a:pt x="586832" y="2897676"/>
                    <a:pt x="511747" y="2896406"/>
                    <a:pt x="440834" y="2895136"/>
                  </a:cubicBezTo>
                  <a:cubicBezTo>
                    <a:pt x="307351" y="2893866"/>
                    <a:pt x="173867" y="2892596"/>
                    <a:pt x="48260" y="2892596"/>
                  </a:cubicBezTo>
                  <a:cubicBezTo>
                    <a:pt x="38100" y="2892596"/>
                    <a:pt x="29210" y="2892596"/>
                    <a:pt x="19050" y="2891326"/>
                  </a:cubicBezTo>
                  <a:cubicBezTo>
                    <a:pt x="10160" y="2890056"/>
                    <a:pt x="5080" y="2883706"/>
                    <a:pt x="7620" y="2874816"/>
                  </a:cubicBezTo>
                  <a:cubicBezTo>
                    <a:pt x="16510" y="2842981"/>
                    <a:pt x="12700" y="2787378"/>
                    <a:pt x="11430" y="2729552"/>
                  </a:cubicBezTo>
                  <a:cubicBezTo>
                    <a:pt x="10160" y="2611675"/>
                    <a:pt x="6350" y="2496022"/>
                    <a:pt x="7620" y="2378145"/>
                  </a:cubicBezTo>
                  <a:cubicBezTo>
                    <a:pt x="5080" y="2231355"/>
                    <a:pt x="0" y="414270"/>
                    <a:pt x="7620" y="265255"/>
                  </a:cubicBezTo>
                  <a:cubicBezTo>
                    <a:pt x="8890" y="236342"/>
                    <a:pt x="7620" y="205205"/>
                    <a:pt x="8890" y="176292"/>
                  </a:cubicBezTo>
                  <a:cubicBezTo>
                    <a:pt x="10160" y="129586"/>
                    <a:pt x="12700" y="78432"/>
                    <a:pt x="13970" y="44450"/>
                  </a:cubicBezTo>
                  <a:cubicBezTo>
                    <a:pt x="13970" y="41910"/>
                    <a:pt x="15240" y="39370"/>
                    <a:pt x="16510" y="38100"/>
                  </a:cubicBezTo>
                  <a:cubicBezTo>
                    <a:pt x="38100" y="35560"/>
                    <a:pt x="69583" y="30480"/>
                    <a:pt x="136325" y="29210"/>
                  </a:cubicBezTo>
                  <a:cubicBezTo>
                    <a:pt x="248952" y="25400"/>
                    <a:pt x="361578" y="22860"/>
                    <a:pt x="478376" y="20320"/>
                  </a:cubicBezTo>
                  <a:cubicBezTo>
                    <a:pt x="557632" y="17780"/>
                    <a:pt x="636888" y="16510"/>
                    <a:pt x="711972" y="13970"/>
                  </a:cubicBezTo>
                  <a:cubicBezTo>
                    <a:pt x="787057" y="11430"/>
                    <a:pt x="866313" y="8890"/>
                    <a:pt x="941397" y="8890"/>
                  </a:cubicBezTo>
                  <a:cubicBezTo>
                    <a:pt x="1024824" y="7620"/>
                    <a:pt x="1108251" y="10160"/>
                    <a:pt x="1191678" y="8890"/>
                  </a:cubicBezTo>
                  <a:cubicBezTo>
                    <a:pt x="1295962" y="8890"/>
                    <a:pt x="3185587" y="6350"/>
                    <a:pt x="3289871" y="5080"/>
                  </a:cubicBezTo>
                  <a:cubicBezTo>
                    <a:pt x="3389984" y="3810"/>
                    <a:pt x="3490096" y="2540"/>
                    <a:pt x="3594380" y="2540"/>
                  </a:cubicBezTo>
                  <a:cubicBezTo>
                    <a:pt x="3765406" y="1270"/>
                    <a:pt x="3932261" y="0"/>
                    <a:pt x="4103286" y="0"/>
                  </a:cubicBezTo>
                  <a:cubicBezTo>
                    <a:pt x="4174199" y="0"/>
                    <a:pt x="4249283" y="2540"/>
                    <a:pt x="4320197" y="2540"/>
                  </a:cubicBezTo>
                  <a:cubicBezTo>
                    <a:pt x="4516250" y="3810"/>
                    <a:pt x="4716475" y="5080"/>
                    <a:pt x="4912529" y="7620"/>
                  </a:cubicBezTo>
                  <a:cubicBezTo>
                    <a:pt x="5016813" y="8890"/>
                    <a:pt x="5121097" y="12700"/>
                    <a:pt x="5225381" y="16510"/>
                  </a:cubicBezTo>
                  <a:cubicBezTo>
                    <a:pt x="5250409" y="16510"/>
                    <a:pt x="5275438" y="16510"/>
                    <a:pt x="5296295" y="16510"/>
                  </a:cubicBezTo>
                  <a:cubicBezTo>
                    <a:pt x="5319591" y="17780"/>
                    <a:pt x="5328480" y="20320"/>
                    <a:pt x="5338641" y="21590"/>
                  </a:cubicBezTo>
                  <a:close/>
                  <a:moveTo>
                    <a:pt x="5348800" y="2887516"/>
                  </a:moveTo>
                  <a:cubicBezTo>
                    <a:pt x="5350070" y="2871006"/>
                    <a:pt x="5351341" y="2858306"/>
                    <a:pt x="5351341" y="2845606"/>
                  </a:cubicBezTo>
                  <a:cubicBezTo>
                    <a:pt x="5350070" y="2720655"/>
                    <a:pt x="5348800" y="2602779"/>
                    <a:pt x="5348800" y="2476005"/>
                  </a:cubicBezTo>
                  <a:cubicBezTo>
                    <a:pt x="5348800" y="2418179"/>
                    <a:pt x="5351341" y="2360352"/>
                    <a:pt x="5350070" y="2302526"/>
                  </a:cubicBezTo>
                  <a:cubicBezTo>
                    <a:pt x="5350070" y="2249147"/>
                    <a:pt x="5348800" y="2193545"/>
                    <a:pt x="5347530" y="2140167"/>
                  </a:cubicBezTo>
                  <a:cubicBezTo>
                    <a:pt x="5342450" y="2057875"/>
                    <a:pt x="5331020" y="354219"/>
                    <a:pt x="5331020" y="271928"/>
                  </a:cubicBezTo>
                  <a:cubicBezTo>
                    <a:pt x="5328480" y="202981"/>
                    <a:pt x="5325941" y="131810"/>
                    <a:pt x="5323400" y="63500"/>
                  </a:cubicBezTo>
                  <a:cubicBezTo>
                    <a:pt x="5322130" y="44450"/>
                    <a:pt x="5320861" y="43180"/>
                    <a:pt x="5283780" y="41910"/>
                  </a:cubicBezTo>
                  <a:cubicBezTo>
                    <a:pt x="5271266" y="41910"/>
                    <a:pt x="5262923" y="41910"/>
                    <a:pt x="5250409" y="40640"/>
                  </a:cubicBezTo>
                  <a:cubicBezTo>
                    <a:pt x="5146126" y="36830"/>
                    <a:pt x="5037670" y="31750"/>
                    <a:pt x="4933386" y="30480"/>
                  </a:cubicBezTo>
                  <a:cubicBezTo>
                    <a:pt x="4678934" y="26670"/>
                    <a:pt x="4420309" y="25400"/>
                    <a:pt x="4165857" y="22860"/>
                  </a:cubicBezTo>
                  <a:cubicBezTo>
                    <a:pt x="4128314" y="22860"/>
                    <a:pt x="4086601" y="22860"/>
                    <a:pt x="4049058" y="22860"/>
                  </a:cubicBezTo>
                  <a:cubicBezTo>
                    <a:pt x="3986488" y="22860"/>
                    <a:pt x="3923918" y="22860"/>
                    <a:pt x="3865519" y="22860"/>
                  </a:cubicBezTo>
                  <a:cubicBezTo>
                    <a:pt x="3732036" y="22860"/>
                    <a:pt x="3598552" y="22860"/>
                    <a:pt x="3469240" y="24130"/>
                  </a:cubicBezTo>
                  <a:cubicBezTo>
                    <a:pt x="3356613" y="25400"/>
                    <a:pt x="1458645" y="29210"/>
                    <a:pt x="1346019" y="29210"/>
                  </a:cubicBezTo>
                  <a:cubicBezTo>
                    <a:pt x="1162479" y="29210"/>
                    <a:pt x="978939" y="26670"/>
                    <a:pt x="795400" y="33020"/>
                  </a:cubicBezTo>
                  <a:cubicBezTo>
                    <a:pt x="699458" y="36830"/>
                    <a:pt x="607688" y="36830"/>
                    <a:pt x="515919" y="38100"/>
                  </a:cubicBezTo>
                  <a:cubicBezTo>
                    <a:pt x="357407" y="41910"/>
                    <a:pt x="198895" y="45720"/>
                    <a:pt x="49530" y="50800"/>
                  </a:cubicBezTo>
                  <a:cubicBezTo>
                    <a:pt x="36830" y="50800"/>
                    <a:pt x="34290" y="53340"/>
                    <a:pt x="33020" y="71759"/>
                  </a:cubicBezTo>
                  <a:cubicBezTo>
                    <a:pt x="31750" y="111793"/>
                    <a:pt x="31750" y="151827"/>
                    <a:pt x="30480" y="191860"/>
                  </a:cubicBezTo>
                  <a:cubicBezTo>
                    <a:pt x="29210" y="258583"/>
                    <a:pt x="26670" y="323082"/>
                    <a:pt x="25400" y="389805"/>
                  </a:cubicBezTo>
                  <a:cubicBezTo>
                    <a:pt x="20320" y="460976"/>
                    <a:pt x="26670" y="2200217"/>
                    <a:pt x="29210" y="2271388"/>
                  </a:cubicBezTo>
                  <a:cubicBezTo>
                    <a:pt x="29210" y="2347008"/>
                    <a:pt x="29210" y="2424851"/>
                    <a:pt x="30480" y="2500470"/>
                  </a:cubicBezTo>
                  <a:cubicBezTo>
                    <a:pt x="30480" y="2556072"/>
                    <a:pt x="33020" y="2611675"/>
                    <a:pt x="33020" y="2667277"/>
                  </a:cubicBezTo>
                  <a:cubicBezTo>
                    <a:pt x="33020" y="2727328"/>
                    <a:pt x="33020" y="2787378"/>
                    <a:pt x="31750" y="2845606"/>
                  </a:cubicBezTo>
                  <a:cubicBezTo>
                    <a:pt x="31750" y="2849416"/>
                    <a:pt x="31750" y="2851956"/>
                    <a:pt x="31750" y="2855766"/>
                  </a:cubicBezTo>
                  <a:cubicBezTo>
                    <a:pt x="31750" y="2865926"/>
                    <a:pt x="35560" y="2869736"/>
                    <a:pt x="44450" y="2869736"/>
                  </a:cubicBezTo>
                  <a:cubicBezTo>
                    <a:pt x="77926" y="2869736"/>
                    <a:pt x="136325" y="2871006"/>
                    <a:pt x="190553" y="2871006"/>
                  </a:cubicBezTo>
                  <a:cubicBezTo>
                    <a:pt x="269808" y="2871006"/>
                    <a:pt x="353236" y="2868466"/>
                    <a:pt x="432491" y="2871006"/>
                  </a:cubicBezTo>
                  <a:cubicBezTo>
                    <a:pt x="561803" y="2874816"/>
                    <a:pt x="691116" y="2877356"/>
                    <a:pt x="820428" y="2876086"/>
                  </a:cubicBezTo>
                  <a:cubicBezTo>
                    <a:pt x="903855" y="2874816"/>
                    <a:pt x="983111" y="2877356"/>
                    <a:pt x="1066538" y="2877356"/>
                  </a:cubicBezTo>
                  <a:cubicBezTo>
                    <a:pt x="1187507" y="2877356"/>
                    <a:pt x="1308476" y="2876086"/>
                    <a:pt x="1429446" y="2877356"/>
                  </a:cubicBezTo>
                  <a:cubicBezTo>
                    <a:pt x="1608814" y="2878626"/>
                    <a:pt x="3577695" y="2868466"/>
                    <a:pt x="3761235" y="2871006"/>
                  </a:cubicBezTo>
                  <a:cubicBezTo>
                    <a:pt x="3840491" y="2872276"/>
                    <a:pt x="3919746" y="2873546"/>
                    <a:pt x="3994831" y="2873546"/>
                  </a:cubicBezTo>
                  <a:cubicBezTo>
                    <a:pt x="4132486" y="2876086"/>
                    <a:pt x="4265969" y="2872276"/>
                    <a:pt x="4403624" y="2876086"/>
                  </a:cubicBezTo>
                  <a:cubicBezTo>
                    <a:pt x="4516250" y="2878626"/>
                    <a:pt x="4628877" y="2878626"/>
                    <a:pt x="4741504" y="2881166"/>
                  </a:cubicBezTo>
                  <a:cubicBezTo>
                    <a:pt x="4908358" y="2884976"/>
                    <a:pt x="5075212" y="2887516"/>
                    <a:pt x="5242067" y="2888786"/>
                  </a:cubicBezTo>
                  <a:cubicBezTo>
                    <a:pt x="5304637" y="2888786"/>
                    <a:pt x="5328480" y="2887516"/>
                    <a:pt x="5348800" y="2887516"/>
                  </a:cubicBezTo>
                  <a:close/>
                </a:path>
              </a:pathLst>
            </a:custGeom>
            <a:solidFill>
              <a:srgbClr val="000000"/>
            </a:solidFill>
          </p:spPr>
          <p:txBody>
            <a:bodyPr/>
            <a:lstStyle/>
            <a:p>
              <a:endParaRPr lang="en-GB"/>
            </a:p>
          </p:txBody>
        </p:sp>
      </p:grpSp>
      <p:sp>
        <p:nvSpPr>
          <p:cNvPr id="5" name="Freeform 5"/>
          <p:cNvSpPr/>
          <p:nvPr/>
        </p:nvSpPr>
        <p:spPr>
          <a:xfrm>
            <a:off x="1918979" y="3234105"/>
            <a:ext cx="7602531" cy="4887342"/>
          </a:xfrm>
          <a:custGeom>
            <a:avLst/>
            <a:gdLst/>
            <a:ahLst/>
            <a:cxnLst/>
            <a:rect l="l" t="t" r="r" b="b"/>
            <a:pathLst>
              <a:path w="7602531" h="4887342">
                <a:moveTo>
                  <a:pt x="0" y="0"/>
                </a:moveTo>
                <a:lnTo>
                  <a:pt x="7602531" y="0"/>
                </a:lnTo>
                <a:lnTo>
                  <a:pt x="7602531" y="4887342"/>
                </a:lnTo>
                <a:lnTo>
                  <a:pt x="0" y="4887342"/>
                </a:lnTo>
                <a:lnTo>
                  <a:pt x="0" y="0"/>
                </a:lnTo>
                <a:close/>
              </a:path>
            </a:pathLst>
          </a:custGeom>
          <a:blipFill>
            <a:blip r:embed="rId2"/>
            <a:stretch>
              <a:fillRect/>
            </a:stretch>
          </a:blipFill>
        </p:spPr>
        <p:txBody>
          <a:bodyPr/>
          <a:lstStyle/>
          <a:p>
            <a:endParaRPr lang="en-GB"/>
          </a:p>
        </p:txBody>
      </p:sp>
      <p:sp>
        <p:nvSpPr>
          <p:cNvPr id="6" name="TextBox 6"/>
          <p:cNvSpPr txBox="1"/>
          <p:nvPr/>
        </p:nvSpPr>
        <p:spPr>
          <a:xfrm>
            <a:off x="1028700" y="838200"/>
            <a:ext cx="16402686" cy="1626826"/>
          </a:xfrm>
          <a:prstGeom prst="rect">
            <a:avLst/>
          </a:prstGeom>
        </p:spPr>
        <p:txBody>
          <a:bodyPr lIns="0" tIns="0" rIns="0" bIns="0" rtlCol="0" anchor="t">
            <a:spAutoFit/>
          </a:bodyPr>
          <a:lstStyle/>
          <a:p>
            <a:pPr algn="ctr">
              <a:lnSpc>
                <a:spcPts val="13232"/>
              </a:lnSpc>
              <a:spcBef>
                <a:spcPct val="0"/>
              </a:spcBef>
            </a:pPr>
            <a:r>
              <a:rPr lang="en-US" sz="9451">
                <a:solidFill>
                  <a:srgbClr val="000000"/>
                </a:solidFill>
                <a:latin typeface="Sunday"/>
              </a:rPr>
              <a:t>What is a neuron?</a:t>
            </a:r>
          </a:p>
        </p:txBody>
      </p:sp>
      <p:sp>
        <p:nvSpPr>
          <p:cNvPr id="7" name="TextBox 7"/>
          <p:cNvSpPr txBox="1"/>
          <p:nvPr/>
        </p:nvSpPr>
        <p:spPr>
          <a:xfrm>
            <a:off x="9946209" y="2872216"/>
            <a:ext cx="6926129" cy="6074987"/>
          </a:xfrm>
          <a:prstGeom prst="rect">
            <a:avLst/>
          </a:prstGeom>
        </p:spPr>
        <p:txBody>
          <a:bodyPr lIns="0" tIns="0" rIns="0" bIns="0" rtlCol="0" anchor="t">
            <a:spAutoFit/>
          </a:bodyPr>
          <a:lstStyle/>
          <a:p>
            <a:pPr algn="ctr">
              <a:lnSpc>
                <a:spcPts val="4833"/>
              </a:lnSpc>
              <a:spcBef>
                <a:spcPct val="0"/>
              </a:spcBef>
            </a:pPr>
            <a:r>
              <a:rPr lang="en-US" sz="3452">
                <a:solidFill>
                  <a:srgbClr val="000000"/>
                </a:solidFill>
                <a:latin typeface="DM Sans"/>
              </a:rPr>
              <a:t>When we learn something new we make a connection to previous learning. The more times we re-learn, repeat or revisit this learning, the more memorable (sticky) the knowledge becomes. Think about learning a dance routine. The more times you rehearse, the more it sticks and you know the moves.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1009650" y="790575"/>
            <a:ext cx="16421736" cy="8894093"/>
            <a:chOff x="0" y="0"/>
            <a:chExt cx="5366581" cy="2906566"/>
          </a:xfrm>
        </p:grpSpPr>
        <p:sp>
          <p:nvSpPr>
            <p:cNvPr id="3" name="Freeform 3"/>
            <p:cNvSpPr/>
            <p:nvPr/>
          </p:nvSpPr>
          <p:spPr>
            <a:xfrm>
              <a:off x="10160" y="16510"/>
              <a:ext cx="5343721" cy="2878626"/>
            </a:xfrm>
            <a:custGeom>
              <a:avLst/>
              <a:gdLst/>
              <a:ahLst/>
              <a:cxnLst/>
              <a:rect l="l" t="t" r="r" b="b"/>
              <a:pathLst>
                <a:path w="5343721" h="2878626">
                  <a:moveTo>
                    <a:pt x="5343721" y="2878626"/>
                  </a:moveTo>
                  <a:lnTo>
                    <a:pt x="0" y="2871006"/>
                  </a:lnTo>
                  <a:lnTo>
                    <a:pt x="0" y="1011610"/>
                  </a:lnTo>
                  <a:lnTo>
                    <a:pt x="17780" y="19050"/>
                  </a:lnTo>
                  <a:lnTo>
                    <a:pt x="2662712" y="0"/>
                  </a:lnTo>
                  <a:lnTo>
                    <a:pt x="5324671" y="5080"/>
                  </a:lnTo>
                  <a:close/>
                </a:path>
              </a:pathLst>
            </a:custGeom>
            <a:solidFill>
              <a:srgbClr val="FFFFFF"/>
            </a:solidFill>
          </p:spPr>
          <p:txBody>
            <a:bodyPr/>
            <a:lstStyle/>
            <a:p>
              <a:endParaRPr lang="en-GB"/>
            </a:p>
          </p:txBody>
        </p:sp>
        <p:sp>
          <p:nvSpPr>
            <p:cNvPr id="4" name="Freeform 4"/>
            <p:cNvSpPr/>
            <p:nvPr/>
          </p:nvSpPr>
          <p:spPr>
            <a:xfrm>
              <a:off x="-3810" y="0"/>
              <a:ext cx="5372930" cy="2905296"/>
            </a:xfrm>
            <a:custGeom>
              <a:avLst/>
              <a:gdLst/>
              <a:ahLst/>
              <a:cxnLst/>
              <a:rect l="l" t="t" r="r" b="b"/>
              <a:pathLst>
                <a:path w="5372930" h="2905296">
                  <a:moveTo>
                    <a:pt x="5338641" y="21590"/>
                  </a:moveTo>
                  <a:cubicBezTo>
                    <a:pt x="5339911" y="34290"/>
                    <a:pt x="5339911" y="44450"/>
                    <a:pt x="5341180" y="54610"/>
                  </a:cubicBezTo>
                  <a:cubicBezTo>
                    <a:pt x="5343720" y="107345"/>
                    <a:pt x="5344991" y="169619"/>
                    <a:pt x="5347530" y="229670"/>
                  </a:cubicBezTo>
                  <a:cubicBezTo>
                    <a:pt x="5347530" y="316410"/>
                    <a:pt x="5360230" y="2026738"/>
                    <a:pt x="5366580" y="2113478"/>
                  </a:cubicBezTo>
                  <a:cubicBezTo>
                    <a:pt x="5372930" y="2244699"/>
                    <a:pt x="5369120" y="2378145"/>
                    <a:pt x="5369120" y="2509366"/>
                  </a:cubicBezTo>
                  <a:cubicBezTo>
                    <a:pt x="5369120" y="2625019"/>
                    <a:pt x="5370391" y="2731776"/>
                    <a:pt x="5371661" y="2844336"/>
                  </a:cubicBezTo>
                  <a:cubicBezTo>
                    <a:pt x="5371661" y="2865926"/>
                    <a:pt x="5371661" y="2879896"/>
                    <a:pt x="5371661" y="2904026"/>
                  </a:cubicBezTo>
                  <a:cubicBezTo>
                    <a:pt x="5348800" y="2904026"/>
                    <a:pt x="5328480" y="2905296"/>
                    <a:pt x="5296295" y="2904026"/>
                  </a:cubicBezTo>
                  <a:cubicBezTo>
                    <a:pt x="5025156" y="2898946"/>
                    <a:pt x="4749846" y="2905296"/>
                    <a:pt x="4478708" y="2900216"/>
                  </a:cubicBezTo>
                  <a:cubicBezTo>
                    <a:pt x="4316025" y="2896406"/>
                    <a:pt x="4157514" y="2898946"/>
                    <a:pt x="3994831" y="2896406"/>
                  </a:cubicBezTo>
                  <a:cubicBezTo>
                    <a:pt x="3919746" y="2895136"/>
                    <a:pt x="3844662" y="2893866"/>
                    <a:pt x="3769577" y="2892596"/>
                  </a:cubicBezTo>
                  <a:cubicBezTo>
                    <a:pt x="3723693" y="2892596"/>
                    <a:pt x="3681979" y="2893866"/>
                    <a:pt x="3636094" y="2893866"/>
                  </a:cubicBezTo>
                  <a:cubicBezTo>
                    <a:pt x="3519296" y="2892596"/>
                    <a:pt x="3198101" y="2893866"/>
                    <a:pt x="3081303" y="2892596"/>
                  </a:cubicBezTo>
                  <a:cubicBezTo>
                    <a:pt x="2997876" y="2891326"/>
                    <a:pt x="1329333" y="2900216"/>
                    <a:pt x="1245906" y="2898946"/>
                  </a:cubicBezTo>
                  <a:cubicBezTo>
                    <a:pt x="1225049" y="2898946"/>
                    <a:pt x="1200021" y="2900216"/>
                    <a:pt x="1179164" y="2900216"/>
                  </a:cubicBezTo>
                  <a:cubicBezTo>
                    <a:pt x="1129108" y="2900216"/>
                    <a:pt x="1083223" y="2901486"/>
                    <a:pt x="1033167" y="2901486"/>
                  </a:cubicBezTo>
                  <a:cubicBezTo>
                    <a:pt x="908026" y="2901486"/>
                    <a:pt x="787057" y="2900216"/>
                    <a:pt x="661916" y="2898946"/>
                  </a:cubicBezTo>
                  <a:cubicBezTo>
                    <a:pt x="586832" y="2897676"/>
                    <a:pt x="511747" y="2896406"/>
                    <a:pt x="440834" y="2895136"/>
                  </a:cubicBezTo>
                  <a:cubicBezTo>
                    <a:pt x="307351" y="2893866"/>
                    <a:pt x="173867" y="2892596"/>
                    <a:pt x="48260" y="2892596"/>
                  </a:cubicBezTo>
                  <a:cubicBezTo>
                    <a:pt x="38100" y="2892596"/>
                    <a:pt x="29210" y="2892596"/>
                    <a:pt x="19050" y="2891326"/>
                  </a:cubicBezTo>
                  <a:cubicBezTo>
                    <a:pt x="10160" y="2890056"/>
                    <a:pt x="5080" y="2883706"/>
                    <a:pt x="7620" y="2874816"/>
                  </a:cubicBezTo>
                  <a:cubicBezTo>
                    <a:pt x="16510" y="2842981"/>
                    <a:pt x="12700" y="2787378"/>
                    <a:pt x="11430" y="2729552"/>
                  </a:cubicBezTo>
                  <a:cubicBezTo>
                    <a:pt x="10160" y="2611675"/>
                    <a:pt x="6350" y="2496022"/>
                    <a:pt x="7620" y="2378145"/>
                  </a:cubicBezTo>
                  <a:cubicBezTo>
                    <a:pt x="5080" y="2231355"/>
                    <a:pt x="0" y="414270"/>
                    <a:pt x="7620" y="265255"/>
                  </a:cubicBezTo>
                  <a:cubicBezTo>
                    <a:pt x="8890" y="236342"/>
                    <a:pt x="7620" y="205205"/>
                    <a:pt x="8890" y="176292"/>
                  </a:cubicBezTo>
                  <a:cubicBezTo>
                    <a:pt x="10160" y="129586"/>
                    <a:pt x="12700" y="78432"/>
                    <a:pt x="13970" y="44450"/>
                  </a:cubicBezTo>
                  <a:cubicBezTo>
                    <a:pt x="13970" y="41910"/>
                    <a:pt x="15240" y="39370"/>
                    <a:pt x="16510" y="38100"/>
                  </a:cubicBezTo>
                  <a:cubicBezTo>
                    <a:pt x="38100" y="35560"/>
                    <a:pt x="69583" y="30480"/>
                    <a:pt x="136325" y="29210"/>
                  </a:cubicBezTo>
                  <a:cubicBezTo>
                    <a:pt x="248952" y="25400"/>
                    <a:pt x="361578" y="22860"/>
                    <a:pt x="478376" y="20320"/>
                  </a:cubicBezTo>
                  <a:cubicBezTo>
                    <a:pt x="557632" y="17780"/>
                    <a:pt x="636888" y="16510"/>
                    <a:pt x="711972" y="13970"/>
                  </a:cubicBezTo>
                  <a:cubicBezTo>
                    <a:pt x="787057" y="11430"/>
                    <a:pt x="866313" y="8890"/>
                    <a:pt x="941397" y="8890"/>
                  </a:cubicBezTo>
                  <a:cubicBezTo>
                    <a:pt x="1024824" y="7620"/>
                    <a:pt x="1108251" y="10160"/>
                    <a:pt x="1191678" y="8890"/>
                  </a:cubicBezTo>
                  <a:cubicBezTo>
                    <a:pt x="1295962" y="8890"/>
                    <a:pt x="3185587" y="6350"/>
                    <a:pt x="3289871" y="5080"/>
                  </a:cubicBezTo>
                  <a:cubicBezTo>
                    <a:pt x="3389984" y="3810"/>
                    <a:pt x="3490096" y="2540"/>
                    <a:pt x="3594380" y="2540"/>
                  </a:cubicBezTo>
                  <a:cubicBezTo>
                    <a:pt x="3765406" y="1270"/>
                    <a:pt x="3932261" y="0"/>
                    <a:pt x="4103286" y="0"/>
                  </a:cubicBezTo>
                  <a:cubicBezTo>
                    <a:pt x="4174199" y="0"/>
                    <a:pt x="4249283" y="2540"/>
                    <a:pt x="4320197" y="2540"/>
                  </a:cubicBezTo>
                  <a:cubicBezTo>
                    <a:pt x="4516250" y="3810"/>
                    <a:pt x="4716475" y="5080"/>
                    <a:pt x="4912529" y="7620"/>
                  </a:cubicBezTo>
                  <a:cubicBezTo>
                    <a:pt x="5016813" y="8890"/>
                    <a:pt x="5121097" y="12700"/>
                    <a:pt x="5225381" y="16510"/>
                  </a:cubicBezTo>
                  <a:cubicBezTo>
                    <a:pt x="5250409" y="16510"/>
                    <a:pt x="5275438" y="16510"/>
                    <a:pt x="5296295" y="16510"/>
                  </a:cubicBezTo>
                  <a:cubicBezTo>
                    <a:pt x="5319591" y="17780"/>
                    <a:pt x="5328480" y="20320"/>
                    <a:pt x="5338641" y="21590"/>
                  </a:cubicBezTo>
                  <a:close/>
                  <a:moveTo>
                    <a:pt x="5348800" y="2887516"/>
                  </a:moveTo>
                  <a:cubicBezTo>
                    <a:pt x="5350070" y="2871006"/>
                    <a:pt x="5351341" y="2858306"/>
                    <a:pt x="5351341" y="2845606"/>
                  </a:cubicBezTo>
                  <a:cubicBezTo>
                    <a:pt x="5350070" y="2720655"/>
                    <a:pt x="5348800" y="2602779"/>
                    <a:pt x="5348800" y="2476005"/>
                  </a:cubicBezTo>
                  <a:cubicBezTo>
                    <a:pt x="5348800" y="2418179"/>
                    <a:pt x="5351341" y="2360352"/>
                    <a:pt x="5350070" y="2302526"/>
                  </a:cubicBezTo>
                  <a:cubicBezTo>
                    <a:pt x="5350070" y="2249147"/>
                    <a:pt x="5348800" y="2193545"/>
                    <a:pt x="5347530" y="2140167"/>
                  </a:cubicBezTo>
                  <a:cubicBezTo>
                    <a:pt x="5342450" y="2057875"/>
                    <a:pt x="5331020" y="354219"/>
                    <a:pt x="5331020" y="271928"/>
                  </a:cubicBezTo>
                  <a:cubicBezTo>
                    <a:pt x="5328480" y="202981"/>
                    <a:pt x="5325941" y="131810"/>
                    <a:pt x="5323400" y="63500"/>
                  </a:cubicBezTo>
                  <a:cubicBezTo>
                    <a:pt x="5322130" y="44450"/>
                    <a:pt x="5320861" y="43180"/>
                    <a:pt x="5283780" y="41910"/>
                  </a:cubicBezTo>
                  <a:cubicBezTo>
                    <a:pt x="5271266" y="41910"/>
                    <a:pt x="5262923" y="41910"/>
                    <a:pt x="5250409" y="40640"/>
                  </a:cubicBezTo>
                  <a:cubicBezTo>
                    <a:pt x="5146126" y="36830"/>
                    <a:pt x="5037670" y="31750"/>
                    <a:pt x="4933386" y="30480"/>
                  </a:cubicBezTo>
                  <a:cubicBezTo>
                    <a:pt x="4678934" y="26670"/>
                    <a:pt x="4420309" y="25400"/>
                    <a:pt x="4165857" y="22860"/>
                  </a:cubicBezTo>
                  <a:cubicBezTo>
                    <a:pt x="4128314" y="22860"/>
                    <a:pt x="4086601" y="22860"/>
                    <a:pt x="4049058" y="22860"/>
                  </a:cubicBezTo>
                  <a:cubicBezTo>
                    <a:pt x="3986488" y="22860"/>
                    <a:pt x="3923918" y="22860"/>
                    <a:pt x="3865519" y="22860"/>
                  </a:cubicBezTo>
                  <a:cubicBezTo>
                    <a:pt x="3732036" y="22860"/>
                    <a:pt x="3598552" y="22860"/>
                    <a:pt x="3469240" y="24130"/>
                  </a:cubicBezTo>
                  <a:cubicBezTo>
                    <a:pt x="3356613" y="25400"/>
                    <a:pt x="1458645" y="29210"/>
                    <a:pt x="1346019" y="29210"/>
                  </a:cubicBezTo>
                  <a:cubicBezTo>
                    <a:pt x="1162479" y="29210"/>
                    <a:pt x="978939" y="26670"/>
                    <a:pt x="795400" y="33020"/>
                  </a:cubicBezTo>
                  <a:cubicBezTo>
                    <a:pt x="699458" y="36830"/>
                    <a:pt x="607688" y="36830"/>
                    <a:pt x="515919" y="38100"/>
                  </a:cubicBezTo>
                  <a:cubicBezTo>
                    <a:pt x="357407" y="41910"/>
                    <a:pt x="198895" y="45720"/>
                    <a:pt x="49530" y="50800"/>
                  </a:cubicBezTo>
                  <a:cubicBezTo>
                    <a:pt x="36830" y="50800"/>
                    <a:pt x="34290" y="53340"/>
                    <a:pt x="33020" y="71759"/>
                  </a:cubicBezTo>
                  <a:cubicBezTo>
                    <a:pt x="31750" y="111793"/>
                    <a:pt x="31750" y="151827"/>
                    <a:pt x="30480" y="191860"/>
                  </a:cubicBezTo>
                  <a:cubicBezTo>
                    <a:pt x="29210" y="258583"/>
                    <a:pt x="26670" y="323082"/>
                    <a:pt x="25400" y="389805"/>
                  </a:cubicBezTo>
                  <a:cubicBezTo>
                    <a:pt x="20320" y="460976"/>
                    <a:pt x="26670" y="2200217"/>
                    <a:pt x="29210" y="2271388"/>
                  </a:cubicBezTo>
                  <a:cubicBezTo>
                    <a:pt x="29210" y="2347008"/>
                    <a:pt x="29210" y="2424851"/>
                    <a:pt x="30480" y="2500470"/>
                  </a:cubicBezTo>
                  <a:cubicBezTo>
                    <a:pt x="30480" y="2556072"/>
                    <a:pt x="33020" y="2611675"/>
                    <a:pt x="33020" y="2667277"/>
                  </a:cubicBezTo>
                  <a:cubicBezTo>
                    <a:pt x="33020" y="2727328"/>
                    <a:pt x="33020" y="2787378"/>
                    <a:pt x="31750" y="2845606"/>
                  </a:cubicBezTo>
                  <a:cubicBezTo>
                    <a:pt x="31750" y="2849416"/>
                    <a:pt x="31750" y="2851956"/>
                    <a:pt x="31750" y="2855766"/>
                  </a:cubicBezTo>
                  <a:cubicBezTo>
                    <a:pt x="31750" y="2865926"/>
                    <a:pt x="35560" y="2869736"/>
                    <a:pt x="44450" y="2869736"/>
                  </a:cubicBezTo>
                  <a:cubicBezTo>
                    <a:pt x="77926" y="2869736"/>
                    <a:pt x="136325" y="2871006"/>
                    <a:pt x="190553" y="2871006"/>
                  </a:cubicBezTo>
                  <a:cubicBezTo>
                    <a:pt x="269808" y="2871006"/>
                    <a:pt x="353236" y="2868466"/>
                    <a:pt x="432491" y="2871006"/>
                  </a:cubicBezTo>
                  <a:cubicBezTo>
                    <a:pt x="561803" y="2874816"/>
                    <a:pt x="691116" y="2877356"/>
                    <a:pt x="820428" y="2876086"/>
                  </a:cubicBezTo>
                  <a:cubicBezTo>
                    <a:pt x="903855" y="2874816"/>
                    <a:pt x="983111" y="2877356"/>
                    <a:pt x="1066538" y="2877356"/>
                  </a:cubicBezTo>
                  <a:cubicBezTo>
                    <a:pt x="1187507" y="2877356"/>
                    <a:pt x="1308476" y="2876086"/>
                    <a:pt x="1429446" y="2877356"/>
                  </a:cubicBezTo>
                  <a:cubicBezTo>
                    <a:pt x="1608814" y="2878626"/>
                    <a:pt x="3577695" y="2868466"/>
                    <a:pt x="3761235" y="2871006"/>
                  </a:cubicBezTo>
                  <a:cubicBezTo>
                    <a:pt x="3840491" y="2872276"/>
                    <a:pt x="3919746" y="2873546"/>
                    <a:pt x="3994831" y="2873546"/>
                  </a:cubicBezTo>
                  <a:cubicBezTo>
                    <a:pt x="4132486" y="2876086"/>
                    <a:pt x="4265969" y="2872276"/>
                    <a:pt x="4403624" y="2876086"/>
                  </a:cubicBezTo>
                  <a:cubicBezTo>
                    <a:pt x="4516250" y="2878626"/>
                    <a:pt x="4628877" y="2878626"/>
                    <a:pt x="4741504" y="2881166"/>
                  </a:cubicBezTo>
                  <a:cubicBezTo>
                    <a:pt x="4908358" y="2884976"/>
                    <a:pt x="5075212" y="2887516"/>
                    <a:pt x="5242067" y="2888786"/>
                  </a:cubicBezTo>
                  <a:cubicBezTo>
                    <a:pt x="5304637" y="2888786"/>
                    <a:pt x="5328480" y="2887516"/>
                    <a:pt x="5348800" y="2887516"/>
                  </a:cubicBezTo>
                  <a:close/>
                </a:path>
              </a:pathLst>
            </a:custGeom>
            <a:solidFill>
              <a:srgbClr val="000000"/>
            </a:solidFill>
          </p:spPr>
          <p:txBody>
            <a:bodyPr/>
            <a:lstStyle/>
            <a:p>
              <a:endParaRPr lang="en-GB"/>
            </a:p>
          </p:txBody>
        </p:sp>
      </p:grpSp>
      <p:sp>
        <p:nvSpPr>
          <p:cNvPr id="5" name="Freeform 5"/>
          <p:cNvSpPr/>
          <p:nvPr/>
        </p:nvSpPr>
        <p:spPr>
          <a:xfrm rot="-288277">
            <a:off x="15307925" y="7962497"/>
            <a:ext cx="2597801" cy="1912926"/>
          </a:xfrm>
          <a:custGeom>
            <a:avLst/>
            <a:gdLst/>
            <a:ahLst/>
            <a:cxnLst/>
            <a:rect l="l" t="t" r="r" b="b"/>
            <a:pathLst>
              <a:path w="2597801" h="1912926">
                <a:moveTo>
                  <a:pt x="0" y="0"/>
                </a:moveTo>
                <a:lnTo>
                  <a:pt x="2597801" y="0"/>
                </a:lnTo>
                <a:lnTo>
                  <a:pt x="2597801" y="1912926"/>
                </a:lnTo>
                <a:lnTo>
                  <a:pt x="0" y="191292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370213" y="2568898"/>
            <a:ext cx="7146212" cy="3970118"/>
          </a:xfrm>
          <a:custGeom>
            <a:avLst/>
            <a:gdLst/>
            <a:ahLst/>
            <a:cxnLst/>
            <a:rect l="l" t="t" r="r" b="b"/>
            <a:pathLst>
              <a:path w="7146212" h="3970118">
                <a:moveTo>
                  <a:pt x="0" y="0"/>
                </a:moveTo>
                <a:lnTo>
                  <a:pt x="7146212" y="0"/>
                </a:lnTo>
                <a:lnTo>
                  <a:pt x="7146212" y="3970118"/>
                </a:lnTo>
                <a:lnTo>
                  <a:pt x="0" y="3970118"/>
                </a:lnTo>
                <a:lnTo>
                  <a:pt x="0" y="0"/>
                </a:lnTo>
                <a:close/>
              </a:path>
            </a:pathLst>
          </a:custGeom>
          <a:blipFill>
            <a:blip r:embed="rId4"/>
            <a:stretch>
              <a:fillRect/>
            </a:stretch>
          </a:blipFill>
        </p:spPr>
        <p:txBody>
          <a:bodyPr/>
          <a:lstStyle/>
          <a:p>
            <a:endParaRPr lang="en-GB"/>
          </a:p>
        </p:txBody>
      </p:sp>
      <p:sp>
        <p:nvSpPr>
          <p:cNvPr id="7" name="Freeform 7"/>
          <p:cNvSpPr/>
          <p:nvPr/>
        </p:nvSpPr>
        <p:spPr>
          <a:xfrm>
            <a:off x="10924809" y="2308118"/>
            <a:ext cx="5682017" cy="3654777"/>
          </a:xfrm>
          <a:custGeom>
            <a:avLst/>
            <a:gdLst/>
            <a:ahLst/>
            <a:cxnLst/>
            <a:rect l="l" t="t" r="r" b="b"/>
            <a:pathLst>
              <a:path w="5682017" h="3654777">
                <a:moveTo>
                  <a:pt x="0" y="0"/>
                </a:moveTo>
                <a:lnTo>
                  <a:pt x="5682016" y="0"/>
                </a:lnTo>
                <a:lnTo>
                  <a:pt x="5682016" y="3654777"/>
                </a:lnTo>
                <a:lnTo>
                  <a:pt x="0" y="3654777"/>
                </a:lnTo>
                <a:lnTo>
                  <a:pt x="0" y="0"/>
                </a:lnTo>
                <a:close/>
              </a:path>
            </a:pathLst>
          </a:custGeom>
          <a:blipFill>
            <a:blip r:embed="rId5"/>
            <a:stretch>
              <a:fillRect l="-7032" r="-7032"/>
            </a:stretch>
          </a:blipFill>
        </p:spPr>
        <p:txBody>
          <a:bodyPr/>
          <a:lstStyle/>
          <a:p>
            <a:endParaRPr lang="en-GB"/>
          </a:p>
        </p:txBody>
      </p:sp>
      <p:sp>
        <p:nvSpPr>
          <p:cNvPr id="8" name="Freeform 8"/>
          <p:cNvSpPr/>
          <p:nvPr/>
        </p:nvSpPr>
        <p:spPr>
          <a:xfrm>
            <a:off x="8381472" y="5354172"/>
            <a:ext cx="5077544" cy="4037565"/>
          </a:xfrm>
          <a:custGeom>
            <a:avLst/>
            <a:gdLst/>
            <a:ahLst/>
            <a:cxnLst/>
            <a:rect l="l" t="t" r="r" b="b"/>
            <a:pathLst>
              <a:path w="5077544" h="4037565">
                <a:moveTo>
                  <a:pt x="0" y="0"/>
                </a:moveTo>
                <a:lnTo>
                  <a:pt x="5077544" y="0"/>
                </a:lnTo>
                <a:lnTo>
                  <a:pt x="5077544" y="4037565"/>
                </a:lnTo>
                <a:lnTo>
                  <a:pt x="0" y="4037565"/>
                </a:lnTo>
                <a:lnTo>
                  <a:pt x="0" y="0"/>
                </a:lnTo>
                <a:close/>
              </a:path>
            </a:pathLst>
          </a:custGeom>
          <a:blipFill>
            <a:blip r:embed="rId6"/>
            <a:stretch>
              <a:fillRect/>
            </a:stretch>
          </a:blipFill>
        </p:spPr>
        <p:txBody>
          <a:bodyPr/>
          <a:lstStyle/>
          <a:p>
            <a:endParaRPr lang="en-GB"/>
          </a:p>
        </p:txBody>
      </p:sp>
      <p:sp>
        <p:nvSpPr>
          <p:cNvPr id="9" name="TextBox 9"/>
          <p:cNvSpPr txBox="1"/>
          <p:nvPr/>
        </p:nvSpPr>
        <p:spPr>
          <a:xfrm>
            <a:off x="1028700" y="904875"/>
            <a:ext cx="16230600" cy="1053408"/>
          </a:xfrm>
          <a:prstGeom prst="rect">
            <a:avLst/>
          </a:prstGeom>
        </p:spPr>
        <p:txBody>
          <a:bodyPr lIns="0" tIns="0" rIns="0" bIns="0" rtlCol="0" anchor="t">
            <a:spAutoFit/>
          </a:bodyPr>
          <a:lstStyle/>
          <a:p>
            <a:pPr algn="ctr">
              <a:lnSpc>
                <a:spcPts val="8613"/>
              </a:lnSpc>
              <a:spcBef>
                <a:spcPct val="0"/>
              </a:spcBef>
            </a:pPr>
            <a:r>
              <a:rPr lang="en-US" sz="6152">
                <a:solidFill>
                  <a:srgbClr val="000000"/>
                </a:solidFill>
                <a:latin typeface="Sunday"/>
              </a:rPr>
              <a:t>How can we keep the brain healhty?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1009650" y="790575"/>
            <a:ext cx="16421736" cy="8894093"/>
            <a:chOff x="0" y="0"/>
            <a:chExt cx="5366581" cy="2906566"/>
          </a:xfrm>
        </p:grpSpPr>
        <p:sp>
          <p:nvSpPr>
            <p:cNvPr id="3" name="Freeform 3"/>
            <p:cNvSpPr/>
            <p:nvPr/>
          </p:nvSpPr>
          <p:spPr>
            <a:xfrm>
              <a:off x="10160" y="16510"/>
              <a:ext cx="5343721" cy="2878626"/>
            </a:xfrm>
            <a:custGeom>
              <a:avLst/>
              <a:gdLst/>
              <a:ahLst/>
              <a:cxnLst/>
              <a:rect l="l" t="t" r="r" b="b"/>
              <a:pathLst>
                <a:path w="5343721" h="2878626">
                  <a:moveTo>
                    <a:pt x="5343721" y="2878626"/>
                  </a:moveTo>
                  <a:lnTo>
                    <a:pt x="0" y="2871006"/>
                  </a:lnTo>
                  <a:lnTo>
                    <a:pt x="0" y="1011610"/>
                  </a:lnTo>
                  <a:lnTo>
                    <a:pt x="17780" y="19050"/>
                  </a:lnTo>
                  <a:lnTo>
                    <a:pt x="2662712" y="0"/>
                  </a:lnTo>
                  <a:lnTo>
                    <a:pt x="5324671" y="5080"/>
                  </a:lnTo>
                  <a:close/>
                </a:path>
              </a:pathLst>
            </a:custGeom>
            <a:solidFill>
              <a:srgbClr val="FFFFFF"/>
            </a:solidFill>
          </p:spPr>
          <p:txBody>
            <a:bodyPr/>
            <a:lstStyle/>
            <a:p>
              <a:endParaRPr lang="en-GB"/>
            </a:p>
          </p:txBody>
        </p:sp>
        <p:sp>
          <p:nvSpPr>
            <p:cNvPr id="4" name="Freeform 4"/>
            <p:cNvSpPr/>
            <p:nvPr/>
          </p:nvSpPr>
          <p:spPr>
            <a:xfrm>
              <a:off x="-3810" y="0"/>
              <a:ext cx="5372930" cy="2905296"/>
            </a:xfrm>
            <a:custGeom>
              <a:avLst/>
              <a:gdLst/>
              <a:ahLst/>
              <a:cxnLst/>
              <a:rect l="l" t="t" r="r" b="b"/>
              <a:pathLst>
                <a:path w="5372930" h="2905296">
                  <a:moveTo>
                    <a:pt x="5338641" y="21590"/>
                  </a:moveTo>
                  <a:cubicBezTo>
                    <a:pt x="5339911" y="34290"/>
                    <a:pt x="5339911" y="44450"/>
                    <a:pt x="5341180" y="54610"/>
                  </a:cubicBezTo>
                  <a:cubicBezTo>
                    <a:pt x="5343720" y="107345"/>
                    <a:pt x="5344991" y="169619"/>
                    <a:pt x="5347530" y="229670"/>
                  </a:cubicBezTo>
                  <a:cubicBezTo>
                    <a:pt x="5347530" y="316410"/>
                    <a:pt x="5360230" y="2026738"/>
                    <a:pt x="5366580" y="2113478"/>
                  </a:cubicBezTo>
                  <a:cubicBezTo>
                    <a:pt x="5372930" y="2244699"/>
                    <a:pt x="5369120" y="2378145"/>
                    <a:pt x="5369120" y="2509366"/>
                  </a:cubicBezTo>
                  <a:cubicBezTo>
                    <a:pt x="5369120" y="2625019"/>
                    <a:pt x="5370391" y="2731776"/>
                    <a:pt x="5371661" y="2844336"/>
                  </a:cubicBezTo>
                  <a:cubicBezTo>
                    <a:pt x="5371661" y="2865926"/>
                    <a:pt x="5371661" y="2879896"/>
                    <a:pt x="5371661" y="2904026"/>
                  </a:cubicBezTo>
                  <a:cubicBezTo>
                    <a:pt x="5348800" y="2904026"/>
                    <a:pt x="5328480" y="2905296"/>
                    <a:pt x="5296295" y="2904026"/>
                  </a:cubicBezTo>
                  <a:cubicBezTo>
                    <a:pt x="5025156" y="2898946"/>
                    <a:pt x="4749846" y="2905296"/>
                    <a:pt x="4478708" y="2900216"/>
                  </a:cubicBezTo>
                  <a:cubicBezTo>
                    <a:pt x="4316025" y="2896406"/>
                    <a:pt x="4157514" y="2898946"/>
                    <a:pt x="3994831" y="2896406"/>
                  </a:cubicBezTo>
                  <a:cubicBezTo>
                    <a:pt x="3919746" y="2895136"/>
                    <a:pt x="3844662" y="2893866"/>
                    <a:pt x="3769577" y="2892596"/>
                  </a:cubicBezTo>
                  <a:cubicBezTo>
                    <a:pt x="3723693" y="2892596"/>
                    <a:pt x="3681979" y="2893866"/>
                    <a:pt x="3636094" y="2893866"/>
                  </a:cubicBezTo>
                  <a:cubicBezTo>
                    <a:pt x="3519296" y="2892596"/>
                    <a:pt x="3198101" y="2893866"/>
                    <a:pt x="3081303" y="2892596"/>
                  </a:cubicBezTo>
                  <a:cubicBezTo>
                    <a:pt x="2997876" y="2891326"/>
                    <a:pt x="1329333" y="2900216"/>
                    <a:pt x="1245906" y="2898946"/>
                  </a:cubicBezTo>
                  <a:cubicBezTo>
                    <a:pt x="1225049" y="2898946"/>
                    <a:pt x="1200021" y="2900216"/>
                    <a:pt x="1179164" y="2900216"/>
                  </a:cubicBezTo>
                  <a:cubicBezTo>
                    <a:pt x="1129108" y="2900216"/>
                    <a:pt x="1083223" y="2901486"/>
                    <a:pt x="1033167" y="2901486"/>
                  </a:cubicBezTo>
                  <a:cubicBezTo>
                    <a:pt x="908026" y="2901486"/>
                    <a:pt x="787057" y="2900216"/>
                    <a:pt x="661916" y="2898946"/>
                  </a:cubicBezTo>
                  <a:cubicBezTo>
                    <a:pt x="586832" y="2897676"/>
                    <a:pt x="511747" y="2896406"/>
                    <a:pt x="440834" y="2895136"/>
                  </a:cubicBezTo>
                  <a:cubicBezTo>
                    <a:pt x="307351" y="2893866"/>
                    <a:pt x="173867" y="2892596"/>
                    <a:pt x="48260" y="2892596"/>
                  </a:cubicBezTo>
                  <a:cubicBezTo>
                    <a:pt x="38100" y="2892596"/>
                    <a:pt x="29210" y="2892596"/>
                    <a:pt x="19050" y="2891326"/>
                  </a:cubicBezTo>
                  <a:cubicBezTo>
                    <a:pt x="10160" y="2890056"/>
                    <a:pt x="5080" y="2883706"/>
                    <a:pt x="7620" y="2874816"/>
                  </a:cubicBezTo>
                  <a:cubicBezTo>
                    <a:pt x="16510" y="2842981"/>
                    <a:pt x="12700" y="2787378"/>
                    <a:pt x="11430" y="2729552"/>
                  </a:cubicBezTo>
                  <a:cubicBezTo>
                    <a:pt x="10160" y="2611675"/>
                    <a:pt x="6350" y="2496022"/>
                    <a:pt x="7620" y="2378145"/>
                  </a:cubicBezTo>
                  <a:cubicBezTo>
                    <a:pt x="5080" y="2231355"/>
                    <a:pt x="0" y="414270"/>
                    <a:pt x="7620" y="265255"/>
                  </a:cubicBezTo>
                  <a:cubicBezTo>
                    <a:pt x="8890" y="236342"/>
                    <a:pt x="7620" y="205205"/>
                    <a:pt x="8890" y="176292"/>
                  </a:cubicBezTo>
                  <a:cubicBezTo>
                    <a:pt x="10160" y="129586"/>
                    <a:pt x="12700" y="78432"/>
                    <a:pt x="13970" y="44450"/>
                  </a:cubicBezTo>
                  <a:cubicBezTo>
                    <a:pt x="13970" y="41910"/>
                    <a:pt x="15240" y="39370"/>
                    <a:pt x="16510" y="38100"/>
                  </a:cubicBezTo>
                  <a:cubicBezTo>
                    <a:pt x="38100" y="35560"/>
                    <a:pt x="69583" y="30480"/>
                    <a:pt x="136325" y="29210"/>
                  </a:cubicBezTo>
                  <a:cubicBezTo>
                    <a:pt x="248952" y="25400"/>
                    <a:pt x="361578" y="22860"/>
                    <a:pt x="478376" y="20320"/>
                  </a:cubicBezTo>
                  <a:cubicBezTo>
                    <a:pt x="557632" y="17780"/>
                    <a:pt x="636888" y="16510"/>
                    <a:pt x="711972" y="13970"/>
                  </a:cubicBezTo>
                  <a:cubicBezTo>
                    <a:pt x="787057" y="11430"/>
                    <a:pt x="866313" y="8890"/>
                    <a:pt x="941397" y="8890"/>
                  </a:cubicBezTo>
                  <a:cubicBezTo>
                    <a:pt x="1024824" y="7620"/>
                    <a:pt x="1108251" y="10160"/>
                    <a:pt x="1191678" y="8890"/>
                  </a:cubicBezTo>
                  <a:cubicBezTo>
                    <a:pt x="1295962" y="8890"/>
                    <a:pt x="3185587" y="6350"/>
                    <a:pt x="3289871" y="5080"/>
                  </a:cubicBezTo>
                  <a:cubicBezTo>
                    <a:pt x="3389984" y="3810"/>
                    <a:pt x="3490096" y="2540"/>
                    <a:pt x="3594380" y="2540"/>
                  </a:cubicBezTo>
                  <a:cubicBezTo>
                    <a:pt x="3765406" y="1270"/>
                    <a:pt x="3932261" y="0"/>
                    <a:pt x="4103286" y="0"/>
                  </a:cubicBezTo>
                  <a:cubicBezTo>
                    <a:pt x="4174199" y="0"/>
                    <a:pt x="4249283" y="2540"/>
                    <a:pt x="4320197" y="2540"/>
                  </a:cubicBezTo>
                  <a:cubicBezTo>
                    <a:pt x="4516250" y="3810"/>
                    <a:pt x="4716475" y="5080"/>
                    <a:pt x="4912529" y="7620"/>
                  </a:cubicBezTo>
                  <a:cubicBezTo>
                    <a:pt x="5016813" y="8890"/>
                    <a:pt x="5121097" y="12700"/>
                    <a:pt x="5225381" y="16510"/>
                  </a:cubicBezTo>
                  <a:cubicBezTo>
                    <a:pt x="5250409" y="16510"/>
                    <a:pt x="5275438" y="16510"/>
                    <a:pt x="5296295" y="16510"/>
                  </a:cubicBezTo>
                  <a:cubicBezTo>
                    <a:pt x="5319591" y="17780"/>
                    <a:pt x="5328480" y="20320"/>
                    <a:pt x="5338641" y="21590"/>
                  </a:cubicBezTo>
                  <a:close/>
                  <a:moveTo>
                    <a:pt x="5348800" y="2887516"/>
                  </a:moveTo>
                  <a:cubicBezTo>
                    <a:pt x="5350070" y="2871006"/>
                    <a:pt x="5351341" y="2858306"/>
                    <a:pt x="5351341" y="2845606"/>
                  </a:cubicBezTo>
                  <a:cubicBezTo>
                    <a:pt x="5350070" y="2720655"/>
                    <a:pt x="5348800" y="2602779"/>
                    <a:pt x="5348800" y="2476005"/>
                  </a:cubicBezTo>
                  <a:cubicBezTo>
                    <a:pt x="5348800" y="2418179"/>
                    <a:pt x="5351341" y="2360352"/>
                    <a:pt x="5350070" y="2302526"/>
                  </a:cubicBezTo>
                  <a:cubicBezTo>
                    <a:pt x="5350070" y="2249147"/>
                    <a:pt x="5348800" y="2193545"/>
                    <a:pt x="5347530" y="2140167"/>
                  </a:cubicBezTo>
                  <a:cubicBezTo>
                    <a:pt x="5342450" y="2057875"/>
                    <a:pt x="5331020" y="354219"/>
                    <a:pt x="5331020" y="271928"/>
                  </a:cubicBezTo>
                  <a:cubicBezTo>
                    <a:pt x="5328480" y="202981"/>
                    <a:pt x="5325941" y="131810"/>
                    <a:pt x="5323400" y="63500"/>
                  </a:cubicBezTo>
                  <a:cubicBezTo>
                    <a:pt x="5322130" y="44450"/>
                    <a:pt x="5320861" y="43180"/>
                    <a:pt x="5283780" y="41910"/>
                  </a:cubicBezTo>
                  <a:cubicBezTo>
                    <a:pt x="5271266" y="41910"/>
                    <a:pt x="5262923" y="41910"/>
                    <a:pt x="5250409" y="40640"/>
                  </a:cubicBezTo>
                  <a:cubicBezTo>
                    <a:pt x="5146126" y="36830"/>
                    <a:pt x="5037670" y="31750"/>
                    <a:pt x="4933386" y="30480"/>
                  </a:cubicBezTo>
                  <a:cubicBezTo>
                    <a:pt x="4678934" y="26670"/>
                    <a:pt x="4420309" y="25400"/>
                    <a:pt x="4165857" y="22860"/>
                  </a:cubicBezTo>
                  <a:cubicBezTo>
                    <a:pt x="4128314" y="22860"/>
                    <a:pt x="4086601" y="22860"/>
                    <a:pt x="4049058" y="22860"/>
                  </a:cubicBezTo>
                  <a:cubicBezTo>
                    <a:pt x="3986488" y="22860"/>
                    <a:pt x="3923918" y="22860"/>
                    <a:pt x="3865519" y="22860"/>
                  </a:cubicBezTo>
                  <a:cubicBezTo>
                    <a:pt x="3732036" y="22860"/>
                    <a:pt x="3598552" y="22860"/>
                    <a:pt x="3469240" y="24130"/>
                  </a:cubicBezTo>
                  <a:cubicBezTo>
                    <a:pt x="3356613" y="25400"/>
                    <a:pt x="1458645" y="29210"/>
                    <a:pt x="1346019" y="29210"/>
                  </a:cubicBezTo>
                  <a:cubicBezTo>
                    <a:pt x="1162479" y="29210"/>
                    <a:pt x="978939" y="26670"/>
                    <a:pt x="795400" y="33020"/>
                  </a:cubicBezTo>
                  <a:cubicBezTo>
                    <a:pt x="699458" y="36830"/>
                    <a:pt x="607688" y="36830"/>
                    <a:pt x="515919" y="38100"/>
                  </a:cubicBezTo>
                  <a:cubicBezTo>
                    <a:pt x="357407" y="41910"/>
                    <a:pt x="198895" y="45720"/>
                    <a:pt x="49530" y="50800"/>
                  </a:cubicBezTo>
                  <a:cubicBezTo>
                    <a:pt x="36830" y="50800"/>
                    <a:pt x="34290" y="53340"/>
                    <a:pt x="33020" y="71759"/>
                  </a:cubicBezTo>
                  <a:cubicBezTo>
                    <a:pt x="31750" y="111793"/>
                    <a:pt x="31750" y="151827"/>
                    <a:pt x="30480" y="191860"/>
                  </a:cubicBezTo>
                  <a:cubicBezTo>
                    <a:pt x="29210" y="258583"/>
                    <a:pt x="26670" y="323082"/>
                    <a:pt x="25400" y="389805"/>
                  </a:cubicBezTo>
                  <a:cubicBezTo>
                    <a:pt x="20320" y="460976"/>
                    <a:pt x="26670" y="2200217"/>
                    <a:pt x="29210" y="2271388"/>
                  </a:cubicBezTo>
                  <a:cubicBezTo>
                    <a:pt x="29210" y="2347008"/>
                    <a:pt x="29210" y="2424851"/>
                    <a:pt x="30480" y="2500470"/>
                  </a:cubicBezTo>
                  <a:cubicBezTo>
                    <a:pt x="30480" y="2556072"/>
                    <a:pt x="33020" y="2611675"/>
                    <a:pt x="33020" y="2667277"/>
                  </a:cubicBezTo>
                  <a:cubicBezTo>
                    <a:pt x="33020" y="2727328"/>
                    <a:pt x="33020" y="2787378"/>
                    <a:pt x="31750" y="2845606"/>
                  </a:cubicBezTo>
                  <a:cubicBezTo>
                    <a:pt x="31750" y="2849416"/>
                    <a:pt x="31750" y="2851956"/>
                    <a:pt x="31750" y="2855766"/>
                  </a:cubicBezTo>
                  <a:cubicBezTo>
                    <a:pt x="31750" y="2865926"/>
                    <a:pt x="35560" y="2869736"/>
                    <a:pt x="44450" y="2869736"/>
                  </a:cubicBezTo>
                  <a:cubicBezTo>
                    <a:pt x="77926" y="2869736"/>
                    <a:pt x="136325" y="2871006"/>
                    <a:pt x="190553" y="2871006"/>
                  </a:cubicBezTo>
                  <a:cubicBezTo>
                    <a:pt x="269808" y="2871006"/>
                    <a:pt x="353236" y="2868466"/>
                    <a:pt x="432491" y="2871006"/>
                  </a:cubicBezTo>
                  <a:cubicBezTo>
                    <a:pt x="561803" y="2874816"/>
                    <a:pt x="691116" y="2877356"/>
                    <a:pt x="820428" y="2876086"/>
                  </a:cubicBezTo>
                  <a:cubicBezTo>
                    <a:pt x="903855" y="2874816"/>
                    <a:pt x="983111" y="2877356"/>
                    <a:pt x="1066538" y="2877356"/>
                  </a:cubicBezTo>
                  <a:cubicBezTo>
                    <a:pt x="1187507" y="2877356"/>
                    <a:pt x="1308476" y="2876086"/>
                    <a:pt x="1429446" y="2877356"/>
                  </a:cubicBezTo>
                  <a:cubicBezTo>
                    <a:pt x="1608814" y="2878626"/>
                    <a:pt x="3577695" y="2868466"/>
                    <a:pt x="3761235" y="2871006"/>
                  </a:cubicBezTo>
                  <a:cubicBezTo>
                    <a:pt x="3840491" y="2872276"/>
                    <a:pt x="3919746" y="2873546"/>
                    <a:pt x="3994831" y="2873546"/>
                  </a:cubicBezTo>
                  <a:cubicBezTo>
                    <a:pt x="4132486" y="2876086"/>
                    <a:pt x="4265969" y="2872276"/>
                    <a:pt x="4403624" y="2876086"/>
                  </a:cubicBezTo>
                  <a:cubicBezTo>
                    <a:pt x="4516250" y="2878626"/>
                    <a:pt x="4628877" y="2878626"/>
                    <a:pt x="4741504" y="2881166"/>
                  </a:cubicBezTo>
                  <a:cubicBezTo>
                    <a:pt x="4908358" y="2884976"/>
                    <a:pt x="5075212" y="2887516"/>
                    <a:pt x="5242067" y="2888786"/>
                  </a:cubicBezTo>
                  <a:cubicBezTo>
                    <a:pt x="5304637" y="2888786"/>
                    <a:pt x="5328480" y="2887516"/>
                    <a:pt x="5348800" y="2887516"/>
                  </a:cubicBezTo>
                  <a:close/>
                </a:path>
              </a:pathLst>
            </a:custGeom>
            <a:solidFill>
              <a:srgbClr val="000000"/>
            </a:solidFill>
          </p:spPr>
          <p:txBody>
            <a:bodyPr/>
            <a:lstStyle/>
            <a:p>
              <a:endParaRPr lang="en-GB"/>
            </a:p>
          </p:txBody>
        </p:sp>
      </p:grpSp>
      <p:sp>
        <p:nvSpPr>
          <p:cNvPr id="5" name="Freeform 5"/>
          <p:cNvSpPr/>
          <p:nvPr/>
        </p:nvSpPr>
        <p:spPr>
          <a:xfrm rot="-288277">
            <a:off x="15030618" y="7741792"/>
            <a:ext cx="3165330" cy="2330834"/>
          </a:xfrm>
          <a:custGeom>
            <a:avLst/>
            <a:gdLst/>
            <a:ahLst/>
            <a:cxnLst/>
            <a:rect l="l" t="t" r="r" b="b"/>
            <a:pathLst>
              <a:path w="3165330" h="2330834">
                <a:moveTo>
                  <a:pt x="0" y="0"/>
                </a:moveTo>
                <a:lnTo>
                  <a:pt x="3165330" y="0"/>
                </a:lnTo>
                <a:lnTo>
                  <a:pt x="3165330" y="2330834"/>
                </a:lnTo>
                <a:lnTo>
                  <a:pt x="0" y="233083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4761636" y="3262717"/>
            <a:ext cx="9437318" cy="5157313"/>
          </a:xfrm>
          <a:custGeom>
            <a:avLst/>
            <a:gdLst/>
            <a:ahLst/>
            <a:cxnLst/>
            <a:rect l="l" t="t" r="r" b="b"/>
            <a:pathLst>
              <a:path w="9437318" h="5157313">
                <a:moveTo>
                  <a:pt x="0" y="0"/>
                </a:moveTo>
                <a:lnTo>
                  <a:pt x="9437319" y="0"/>
                </a:lnTo>
                <a:lnTo>
                  <a:pt x="9437319" y="5157313"/>
                </a:lnTo>
                <a:lnTo>
                  <a:pt x="0" y="5157313"/>
                </a:lnTo>
                <a:lnTo>
                  <a:pt x="0" y="0"/>
                </a:lnTo>
                <a:close/>
              </a:path>
            </a:pathLst>
          </a:custGeom>
          <a:blipFill>
            <a:blip r:embed="rId4"/>
            <a:stretch>
              <a:fillRect/>
            </a:stretch>
          </a:blipFill>
        </p:spPr>
        <p:txBody>
          <a:bodyPr/>
          <a:lstStyle/>
          <a:p>
            <a:endParaRPr lang="en-GB"/>
          </a:p>
        </p:txBody>
      </p:sp>
      <p:sp>
        <p:nvSpPr>
          <p:cNvPr id="7" name="TextBox 7"/>
          <p:cNvSpPr txBox="1"/>
          <p:nvPr/>
        </p:nvSpPr>
        <p:spPr>
          <a:xfrm>
            <a:off x="1028700" y="838200"/>
            <a:ext cx="15839415" cy="1626826"/>
          </a:xfrm>
          <a:prstGeom prst="rect">
            <a:avLst/>
          </a:prstGeom>
        </p:spPr>
        <p:txBody>
          <a:bodyPr lIns="0" tIns="0" rIns="0" bIns="0" rtlCol="0" anchor="t">
            <a:spAutoFit/>
          </a:bodyPr>
          <a:lstStyle/>
          <a:p>
            <a:pPr algn="ctr">
              <a:lnSpc>
                <a:spcPts val="13232"/>
              </a:lnSpc>
              <a:spcBef>
                <a:spcPct val="0"/>
              </a:spcBef>
            </a:pPr>
            <a:r>
              <a:rPr lang="en-US" sz="9451">
                <a:solidFill>
                  <a:srgbClr val="000000"/>
                </a:solidFill>
                <a:latin typeface="Sunday"/>
              </a:rPr>
              <a:t>Cognitive overload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1009650" y="790575"/>
            <a:ext cx="16421736" cy="8894093"/>
            <a:chOff x="0" y="0"/>
            <a:chExt cx="5366581" cy="2906566"/>
          </a:xfrm>
        </p:grpSpPr>
        <p:sp>
          <p:nvSpPr>
            <p:cNvPr id="3" name="Freeform 3"/>
            <p:cNvSpPr/>
            <p:nvPr/>
          </p:nvSpPr>
          <p:spPr>
            <a:xfrm>
              <a:off x="10160" y="16510"/>
              <a:ext cx="5343721" cy="2878626"/>
            </a:xfrm>
            <a:custGeom>
              <a:avLst/>
              <a:gdLst/>
              <a:ahLst/>
              <a:cxnLst/>
              <a:rect l="l" t="t" r="r" b="b"/>
              <a:pathLst>
                <a:path w="5343721" h="2878626">
                  <a:moveTo>
                    <a:pt x="5343721" y="2878626"/>
                  </a:moveTo>
                  <a:lnTo>
                    <a:pt x="0" y="2871006"/>
                  </a:lnTo>
                  <a:lnTo>
                    <a:pt x="0" y="1011610"/>
                  </a:lnTo>
                  <a:lnTo>
                    <a:pt x="17780" y="19050"/>
                  </a:lnTo>
                  <a:lnTo>
                    <a:pt x="2662712" y="0"/>
                  </a:lnTo>
                  <a:lnTo>
                    <a:pt x="5324671" y="5080"/>
                  </a:lnTo>
                  <a:close/>
                </a:path>
              </a:pathLst>
            </a:custGeom>
            <a:solidFill>
              <a:srgbClr val="FFFFFF"/>
            </a:solidFill>
          </p:spPr>
          <p:txBody>
            <a:bodyPr/>
            <a:lstStyle/>
            <a:p>
              <a:endParaRPr lang="en-GB"/>
            </a:p>
          </p:txBody>
        </p:sp>
        <p:sp>
          <p:nvSpPr>
            <p:cNvPr id="4" name="Freeform 4"/>
            <p:cNvSpPr/>
            <p:nvPr/>
          </p:nvSpPr>
          <p:spPr>
            <a:xfrm>
              <a:off x="-3810" y="0"/>
              <a:ext cx="5372930" cy="2905296"/>
            </a:xfrm>
            <a:custGeom>
              <a:avLst/>
              <a:gdLst/>
              <a:ahLst/>
              <a:cxnLst/>
              <a:rect l="l" t="t" r="r" b="b"/>
              <a:pathLst>
                <a:path w="5372930" h="2905296">
                  <a:moveTo>
                    <a:pt x="5338641" y="21590"/>
                  </a:moveTo>
                  <a:cubicBezTo>
                    <a:pt x="5339911" y="34290"/>
                    <a:pt x="5339911" y="44450"/>
                    <a:pt x="5341180" y="54610"/>
                  </a:cubicBezTo>
                  <a:cubicBezTo>
                    <a:pt x="5343720" y="107345"/>
                    <a:pt x="5344991" y="169619"/>
                    <a:pt x="5347530" y="229670"/>
                  </a:cubicBezTo>
                  <a:cubicBezTo>
                    <a:pt x="5347530" y="316410"/>
                    <a:pt x="5360230" y="2026738"/>
                    <a:pt x="5366580" y="2113478"/>
                  </a:cubicBezTo>
                  <a:cubicBezTo>
                    <a:pt x="5372930" y="2244699"/>
                    <a:pt x="5369120" y="2378145"/>
                    <a:pt x="5369120" y="2509366"/>
                  </a:cubicBezTo>
                  <a:cubicBezTo>
                    <a:pt x="5369120" y="2625019"/>
                    <a:pt x="5370391" y="2731776"/>
                    <a:pt x="5371661" y="2844336"/>
                  </a:cubicBezTo>
                  <a:cubicBezTo>
                    <a:pt x="5371661" y="2865926"/>
                    <a:pt x="5371661" y="2879896"/>
                    <a:pt x="5371661" y="2904026"/>
                  </a:cubicBezTo>
                  <a:cubicBezTo>
                    <a:pt x="5348800" y="2904026"/>
                    <a:pt x="5328480" y="2905296"/>
                    <a:pt x="5296295" y="2904026"/>
                  </a:cubicBezTo>
                  <a:cubicBezTo>
                    <a:pt x="5025156" y="2898946"/>
                    <a:pt x="4749846" y="2905296"/>
                    <a:pt x="4478708" y="2900216"/>
                  </a:cubicBezTo>
                  <a:cubicBezTo>
                    <a:pt x="4316025" y="2896406"/>
                    <a:pt x="4157514" y="2898946"/>
                    <a:pt x="3994831" y="2896406"/>
                  </a:cubicBezTo>
                  <a:cubicBezTo>
                    <a:pt x="3919746" y="2895136"/>
                    <a:pt x="3844662" y="2893866"/>
                    <a:pt x="3769577" y="2892596"/>
                  </a:cubicBezTo>
                  <a:cubicBezTo>
                    <a:pt x="3723693" y="2892596"/>
                    <a:pt x="3681979" y="2893866"/>
                    <a:pt x="3636094" y="2893866"/>
                  </a:cubicBezTo>
                  <a:cubicBezTo>
                    <a:pt x="3519296" y="2892596"/>
                    <a:pt x="3198101" y="2893866"/>
                    <a:pt x="3081303" y="2892596"/>
                  </a:cubicBezTo>
                  <a:cubicBezTo>
                    <a:pt x="2997876" y="2891326"/>
                    <a:pt x="1329333" y="2900216"/>
                    <a:pt x="1245906" y="2898946"/>
                  </a:cubicBezTo>
                  <a:cubicBezTo>
                    <a:pt x="1225049" y="2898946"/>
                    <a:pt x="1200021" y="2900216"/>
                    <a:pt x="1179164" y="2900216"/>
                  </a:cubicBezTo>
                  <a:cubicBezTo>
                    <a:pt x="1129108" y="2900216"/>
                    <a:pt x="1083223" y="2901486"/>
                    <a:pt x="1033167" y="2901486"/>
                  </a:cubicBezTo>
                  <a:cubicBezTo>
                    <a:pt x="908026" y="2901486"/>
                    <a:pt x="787057" y="2900216"/>
                    <a:pt x="661916" y="2898946"/>
                  </a:cubicBezTo>
                  <a:cubicBezTo>
                    <a:pt x="586832" y="2897676"/>
                    <a:pt x="511747" y="2896406"/>
                    <a:pt x="440834" y="2895136"/>
                  </a:cubicBezTo>
                  <a:cubicBezTo>
                    <a:pt x="307351" y="2893866"/>
                    <a:pt x="173867" y="2892596"/>
                    <a:pt x="48260" y="2892596"/>
                  </a:cubicBezTo>
                  <a:cubicBezTo>
                    <a:pt x="38100" y="2892596"/>
                    <a:pt x="29210" y="2892596"/>
                    <a:pt x="19050" y="2891326"/>
                  </a:cubicBezTo>
                  <a:cubicBezTo>
                    <a:pt x="10160" y="2890056"/>
                    <a:pt x="5080" y="2883706"/>
                    <a:pt x="7620" y="2874816"/>
                  </a:cubicBezTo>
                  <a:cubicBezTo>
                    <a:pt x="16510" y="2842981"/>
                    <a:pt x="12700" y="2787378"/>
                    <a:pt x="11430" y="2729552"/>
                  </a:cubicBezTo>
                  <a:cubicBezTo>
                    <a:pt x="10160" y="2611675"/>
                    <a:pt x="6350" y="2496022"/>
                    <a:pt x="7620" y="2378145"/>
                  </a:cubicBezTo>
                  <a:cubicBezTo>
                    <a:pt x="5080" y="2231355"/>
                    <a:pt x="0" y="414270"/>
                    <a:pt x="7620" y="265255"/>
                  </a:cubicBezTo>
                  <a:cubicBezTo>
                    <a:pt x="8890" y="236342"/>
                    <a:pt x="7620" y="205205"/>
                    <a:pt x="8890" y="176292"/>
                  </a:cubicBezTo>
                  <a:cubicBezTo>
                    <a:pt x="10160" y="129586"/>
                    <a:pt x="12700" y="78432"/>
                    <a:pt x="13970" y="44450"/>
                  </a:cubicBezTo>
                  <a:cubicBezTo>
                    <a:pt x="13970" y="41910"/>
                    <a:pt x="15240" y="39370"/>
                    <a:pt x="16510" y="38100"/>
                  </a:cubicBezTo>
                  <a:cubicBezTo>
                    <a:pt x="38100" y="35560"/>
                    <a:pt x="69583" y="30480"/>
                    <a:pt x="136325" y="29210"/>
                  </a:cubicBezTo>
                  <a:cubicBezTo>
                    <a:pt x="248952" y="25400"/>
                    <a:pt x="361578" y="22860"/>
                    <a:pt x="478376" y="20320"/>
                  </a:cubicBezTo>
                  <a:cubicBezTo>
                    <a:pt x="557632" y="17780"/>
                    <a:pt x="636888" y="16510"/>
                    <a:pt x="711972" y="13970"/>
                  </a:cubicBezTo>
                  <a:cubicBezTo>
                    <a:pt x="787057" y="11430"/>
                    <a:pt x="866313" y="8890"/>
                    <a:pt x="941397" y="8890"/>
                  </a:cubicBezTo>
                  <a:cubicBezTo>
                    <a:pt x="1024824" y="7620"/>
                    <a:pt x="1108251" y="10160"/>
                    <a:pt x="1191678" y="8890"/>
                  </a:cubicBezTo>
                  <a:cubicBezTo>
                    <a:pt x="1295962" y="8890"/>
                    <a:pt x="3185587" y="6350"/>
                    <a:pt x="3289871" y="5080"/>
                  </a:cubicBezTo>
                  <a:cubicBezTo>
                    <a:pt x="3389984" y="3810"/>
                    <a:pt x="3490096" y="2540"/>
                    <a:pt x="3594380" y="2540"/>
                  </a:cubicBezTo>
                  <a:cubicBezTo>
                    <a:pt x="3765406" y="1270"/>
                    <a:pt x="3932261" y="0"/>
                    <a:pt x="4103286" y="0"/>
                  </a:cubicBezTo>
                  <a:cubicBezTo>
                    <a:pt x="4174199" y="0"/>
                    <a:pt x="4249283" y="2540"/>
                    <a:pt x="4320197" y="2540"/>
                  </a:cubicBezTo>
                  <a:cubicBezTo>
                    <a:pt x="4516250" y="3810"/>
                    <a:pt x="4716475" y="5080"/>
                    <a:pt x="4912529" y="7620"/>
                  </a:cubicBezTo>
                  <a:cubicBezTo>
                    <a:pt x="5016813" y="8890"/>
                    <a:pt x="5121097" y="12700"/>
                    <a:pt x="5225381" y="16510"/>
                  </a:cubicBezTo>
                  <a:cubicBezTo>
                    <a:pt x="5250409" y="16510"/>
                    <a:pt x="5275438" y="16510"/>
                    <a:pt x="5296295" y="16510"/>
                  </a:cubicBezTo>
                  <a:cubicBezTo>
                    <a:pt x="5319591" y="17780"/>
                    <a:pt x="5328480" y="20320"/>
                    <a:pt x="5338641" y="21590"/>
                  </a:cubicBezTo>
                  <a:close/>
                  <a:moveTo>
                    <a:pt x="5348800" y="2887516"/>
                  </a:moveTo>
                  <a:cubicBezTo>
                    <a:pt x="5350070" y="2871006"/>
                    <a:pt x="5351341" y="2858306"/>
                    <a:pt x="5351341" y="2845606"/>
                  </a:cubicBezTo>
                  <a:cubicBezTo>
                    <a:pt x="5350070" y="2720655"/>
                    <a:pt x="5348800" y="2602779"/>
                    <a:pt x="5348800" y="2476005"/>
                  </a:cubicBezTo>
                  <a:cubicBezTo>
                    <a:pt x="5348800" y="2418179"/>
                    <a:pt x="5351341" y="2360352"/>
                    <a:pt x="5350070" y="2302526"/>
                  </a:cubicBezTo>
                  <a:cubicBezTo>
                    <a:pt x="5350070" y="2249147"/>
                    <a:pt x="5348800" y="2193545"/>
                    <a:pt x="5347530" y="2140167"/>
                  </a:cubicBezTo>
                  <a:cubicBezTo>
                    <a:pt x="5342450" y="2057875"/>
                    <a:pt x="5331020" y="354219"/>
                    <a:pt x="5331020" y="271928"/>
                  </a:cubicBezTo>
                  <a:cubicBezTo>
                    <a:pt x="5328480" y="202981"/>
                    <a:pt x="5325941" y="131810"/>
                    <a:pt x="5323400" y="63500"/>
                  </a:cubicBezTo>
                  <a:cubicBezTo>
                    <a:pt x="5322130" y="44450"/>
                    <a:pt x="5320861" y="43180"/>
                    <a:pt x="5283780" y="41910"/>
                  </a:cubicBezTo>
                  <a:cubicBezTo>
                    <a:pt x="5271266" y="41910"/>
                    <a:pt x="5262923" y="41910"/>
                    <a:pt x="5250409" y="40640"/>
                  </a:cubicBezTo>
                  <a:cubicBezTo>
                    <a:pt x="5146126" y="36830"/>
                    <a:pt x="5037670" y="31750"/>
                    <a:pt x="4933386" y="30480"/>
                  </a:cubicBezTo>
                  <a:cubicBezTo>
                    <a:pt x="4678934" y="26670"/>
                    <a:pt x="4420309" y="25400"/>
                    <a:pt x="4165857" y="22860"/>
                  </a:cubicBezTo>
                  <a:cubicBezTo>
                    <a:pt x="4128314" y="22860"/>
                    <a:pt x="4086601" y="22860"/>
                    <a:pt x="4049058" y="22860"/>
                  </a:cubicBezTo>
                  <a:cubicBezTo>
                    <a:pt x="3986488" y="22860"/>
                    <a:pt x="3923918" y="22860"/>
                    <a:pt x="3865519" y="22860"/>
                  </a:cubicBezTo>
                  <a:cubicBezTo>
                    <a:pt x="3732036" y="22860"/>
                    <a:pt x="3598552" y="22860"/>
                    <a:pt x="3469240" y="24130"/>
                  </a:cubicBezTo>
                  <a:cubicBezTo>
                    <a:pt x="3356613" y="25400"/>
                    <a:pt x="1458645" y="29210"/>
                    <a:pt x="1346019" y="29210"/>
                  </a:cubicBezTo>
                  <a:cubicBezTo>
                    <a:pt x="1162479" y="29210"/>
                    <a:pt x="978939" y="26670"/>
                    <a:pt x="795400" y="33020"/>
                  </a:cubicBezTo>
                  <a:cubicBezTo>
                    <a:pt x="699458" y="36830"/>
                    <a:pt x="607688" y="36830"/>
                    <a:pt x="515919" y="38100"/>
                  </a:cubicBezTo>
                  <a:cubicBezTo>
                    <a:pt x="357407" y="41910"/>
                    <a:pt x="198895" y="45720"/>
                    <a:pt x="49530" y="50800"/>
                  </a:cubicBezTo>
                  <a:cubicBezTo>
                    <a:pt x="36830" y="50800"/>
                    <a:pt x="34290" y="53340"/>
                    <a:pt x="33020" y="71759"/>
                  </a:cubicBezTo>
                  <a:cubicBezTo>
                    <a:pt x="31750" y="111793"/>
                    <a:pt x="31750" y="151827"/>
                    <a:pt x="30480" y="191860"/>
                  </a:cubicBezTo>
                  <a:cubicBezTo>
                    <a:pt x="29210" y="258583"/>
                    <a:pt x="26670" y="323082"/>
                    <a:pt x="25400" y="389805"/>
                  </a:cubicBezTo>
                  <a:cubicBezTo>
                    <a:pt x="20320" y="460976"/>
                    <a:pt x="26670" y="2200217"/>
                    <a:pt x="29210" y="2271388"/>
                  </a:cubicBezTo>
                  <a:cubicBezTo>
                    <a:pt x="29210" y="2347008"/>
                    <a:pt x="29210" y="2424851"/>
                    <a:pt x="30480" y="2500470"/>
                  </a:cubicBezTo>
                  <a:cubicBezTo>
                    <a:pt x="30480" y="2556072"/>
                    <a:pt x="33020" y="2611675"/>
                    <a:pt x="33020" y="2667277"/>
                  </a:cubicBezTo>
                  <a:cubicBezTo>
                    <a:pt x="33020" y="2727328"/>
                    <a:pt x="33020" y="2787378"/>
                    <a:pt x="31750" y="2845606"/>
                  </a:cubicBezTo>
                  <a:cubicBezTo>
                    <a:pt x="31750" y="2849416"/>
                    <a:pt x="31750" y="2851956"/>
                    <a:pt x="31750" y="2855766"/>
                  </a:cubicBezTo>
                  <a:cubicBezTo>
                    <a:pt x="31750" y="2865926"/>
                    <a:pt x="35560" y="2869736"/>
                    <a:pt x="44450" y="2869736"/>
                  </a:cubicBezTo>
                  <a:cubicBezTo>
                    <a:pt x="77926" y="2869736"/>
                    <a:pt x="136325" y="2871006"/>
                    <a:pt x="190553" y="2871006"/>
                  </a:cubicBezTo>
                  <a:cubicBezTo>
                    <a:pt x="269808" y="2871006"/>
                    <a:pt x="353236" y="2868466"/>
                    <a:pt x="432491" y="2871006"/>
                  </a:cubicBezTo>
                  <a:cubicBezTo>
                    <a:pt x="561803" y="2874816"/>
                    <a:pt x="691116" y="2877356"/>
                    <a:pt x="820428" y="2876086"/>
                  </a:cubicBezTo>
                  <a:cubicBezTo>
                    <a:pt x="903855" y="2874816"/>
                    <a:pt x="983111" y="2877356"/>
                    <a:pt x="1066538" y="2877356"/>
                  </a:cubicBezTo>
                  <a:cubicBezTo>
                    <a:pt x="1187507" y="2877356"/>
                    <a:pt x="1308476" y="2876086"/>
                    <a:pt x="1429446" y="2877356"/>
                  </a:cubicBezTo>
                  <a:cubicBezTo>
                    <a:pt x="1608814" y="2878626"/>
                    <a:pt x="3577695" y="2868466"/>
                    <a:pt x="3761235" y="2871006"/>
                  </a:cubicBezTo>
                  <a:cubicBezTo>
                    <a:pt x="3840491" y="2872276"/>
                    <a:pt x="3919746" y="2873546"/>
                    <a:pt x="3994831" y="2873546"/>
                  </a:cubicBezTo>
                  <a:cubicBezTo>
                    <a:pt x="4132486" y="2876086"/>
                    <a:pt x="4265969" y="2872276"/>
                    <a:pt x="4403624" y="2876086"/>
                  </a:cubicBezTo>
                  <a:cubicBezTo>
                    <a:pt x="4516250" y="2878626"/>
                    <a:pt x="4628877" y="2878626"/>
                    <a:pt x="4741504" y="2881166"/>
                  </a:cubicBezTo>
                  <a:cubicBezTo>
                    <a:pt x="4908358" y="2884976"/>
                    <a:pt x="5075212" y="2887516"/>
                    <a:pt x="5242067" y="2888786"/>
                  </a:cubicBezTo>
                  <a:cubicBezTo>
                    <a:pt x="5304637" y="2888786"/>
                    <a:pt x="5328480" y="2887516"/>
                    <a:pt x="5348800" y="2887516"/>
                  </a:cubicBezTo>
                  <a:close/>
                </a:path>
              </a:pathLst>
            </a:custGeom>
            <a:solidFill>
              <a:srgbClr val="000000"/>
            </a:solidFill>
          </p:spPr>
          <p:txBody>
            <a:bodyPr/>
            <a:lstStyle/>
            <a:p>
              <a:endParaRPr lang="en-GB"/>
            </a:p>
          </p:txBody>
        </p:sp>
      </p:grpSp>
      <p:sp>
        <p:nvSpPr>
          <p:cNvPr id="5" name="TextBox 5"/>
          <p:cNvSpPr txBox="1"/>
          <p:nvPr/>
        </p:nvSpPr>
        <p:spPr>
          <a:xfrm>
            <a:off x="1028700" y="933450"/>
            <a:ext cx="16524566" cy="2788228"/>
          </a:xfrm>
          <a:prstGeom prst="rect">
            <a:avLst/>
          </a:prstGeom>
        </p:spPr>
        <p:txBody>
          <a:bodyPr lIns="0" tIns="0" rIns="0" bIns="0" rtlCol="0" anchor="t">
            <a:spAutoFit/>
          </a:bodyPr>
          <a:lstStyle/>
          <a:p>
            <a:pPr algn="ctr">
              <a:lnSpc>
                <a:spcPts val="7493"/>
              </a:lnSpc>
            </a:pPr>
            <a:r>
              <a:rPr lang="en-US" sz="5352">
                <a:solidFill>
                  <a:srgbClr val="000000"/>
                </a:solidFill>
                <a:latin typeface="DM Sans"/>
              </a:rPr>
              <a:t>Our brains can only hold and take in so much information before they become full</a:t>
            </a:r>
          </a:p>
          <a:p>
            <a:pPr algn="ctr">
              <a:lnSpc>
                <a:spcPts val="7493"/>
              </a:lnSpc>
              <a:spcBef>
                <a:spcPct val="0"/>
              </a:spcBef>
            </a:pPr>
            <a:r>
              <a:rPr lang="en-US" sz="5352">
                <a:solidFill>
                  <a:srgbClr val="000000"/>
                </a:solidFill>
                <a:latin typeface="DM Sans"/>
              </a:rPr>
              <a:t> (cognitive overload)</a:t>
            </a:r>
          </a:p>
        </p:txBody>
      </p:sp>
      <p:sp>
        <p:nvSpPr>
          <p:cNvPr id="6" name="Freeform 6"/>
          <p:cNvSpPr/>
          <p:nvPr/>
        </p:nvSpPr>
        <p:spPr>
          <a:xfrm>
            <a:off x="8153840" y="3789251"/>
            <a:ext cx="8683782" cy="5469049"/>
          </a:xfrm>
          <a:custGeom>
            <a:avLst/>
            <a:gdLst/>
            <a:ahLst/>
            <a:cxnLst/>
            <a:rect l="l" t="t" r="r" b="b"/>
            <a:pathLst>
              <a:path w="8683782" h="5469049">
                <a:moveTo>
                  <a:pt x="0" y="0"/>
                </a:moveTo>
                <a:lnTo>
                  <a:pt x="8683782" y="0"/>
                </a:lnTo>
                <a:lnTo>
                  <a:pt x="8683782" y="5469049"/>
                </a:lnTo>
                <a:lnTo>
                  <a:pt x="0" y="5469049"/>
                </a:lnTo>
                <a:lnTo>
                  <a:pt x="0" y="0"/>
                </a:lnTo>
                <a:close/>
              </a:path>
            </a:pathLst>
          </a:custGeom>
          <a:blipFill>
            <a:blip r:embed="rId2"/>
            <a:stretch>
              <a:fillRect/>
            </a:stretch>
          </a:blipFill>
        </p:spPr>
        <p:txBody>
          <a:bodyPr/>
          <a:lstStyle/>
          <a:p>
            <a:endParaRPr lang="en-GB"/>
          </a:p>
        </p:txBody>
      </p:sp>
      <p:sp>
        <p:nvSpPr>
          <p:cNvPr id="7" name="TextBox 7"/>
          <p:cNvSpPr txBox="1"/>
          <p:nvPr/>
        </p:nvSpPr>
        <p:spPr>
          <a:xfrm>
            <a:off x="1571089" y="5161421"/>
            <a:ext cx="5792716" cy="3738218"/>
          </a:xfrm>
          <a:prstGeom prst="rect">
            <a:avLst/>
          </a:prstGeom>
        </p:spPr>
        <p:txBody>
          <a:bodyPr lIns="0" tIns="0" rIns="0" bIns="0" rtlCol="0" anchor="t">
            <a:spAutoFit/>
          </a:bodyPr>
          <a:lstStyle/>
          <a:p>
            <a:pPr algn="ctr">
              <a:lnSpc>
                <a:spcPts val="5975"/>
              </a:lnSpc>
              <a:spcBef>
                <a:spcPct val="0"/>
              </a:spcBef>
            </a:pPr>
            <a:r>
              <a:rPr lang="en-US" sz="4268">
                <a:solidFill>
                  <a:srgbClr val="000000"/>
                </a:solidFill>
                <a:latin typeface="DM Sans"/>
              </a:rPr>
              <a:t>This may come from the environment (noise, smell, sound) as well as what we are trying to learn.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AEBC6"/>
        </a:solidFill>
        <a:effectLst/>
      </p:bgPr>
    </p:bg>
    <p:spTree>
      <p:nvGrpSpPr>
        <p:cNvPr id="1" name=""/>
        <p:cNvGrpSpPr/>
        <p:nvPr/>
      </p:nvGrpSpPr>
      <p:grpSpPr>
        <a:xfrm>
          <a:off x="0" y="0"/>
          <a:ext cx="0" cy="0"/>
          <a:chOff x="0" y="0"/>
          <a:chExt cx="0" cy="0"/>
        </a:xfrm>
      </p:grpSpPr>
      <p:grpSp>
        <p:nvGrpSpPr>
          <p:cNvPr id="2" name="Group 2"/>
          <p:cNvGrpSpPr/>
          <p:nvPr/>
        </p:nvGrpSpPr>
        <p:grpSpPr>
          <a:xfrm>
            <a:off x="1009650" y="790575"/>
            <a:ext cx="16421736" cy="8894093"/>
            <a:chOff x="0" y="0"/>
            <a:chExt cx="5366581" cy="2906566"/>
          </a:xfrm>
        </p:grpSpPr>
        <p:sp>
          <p:nvSpPr>
            <p:cNvPr id="3" name="Freeform 3"/>
            <p:cNvSpPr/>
            <p:nvPr/>
          </p:nvSpPr>
          <p:spPr>
            <a:xfrm>
              <a:off x="10160" y="16510"/>
              <a:ext cx="5343721" cy="2878626"/>
            </a:xfrm>
            <a:custGeom>
              <a:avLst/>
              <a:gdLst/>
              <a:ahLst/>
              <a:cxnLst/>
              <a:rect l="l" t="t" r="r" b="b"/>
              <a:pathLst>
                <a:path w="5343721" h="2878626">
                  <a:moveTo>
                    <a:pt x="5343721" y="2878626"/>
                  </a:moveTo>
                  <a:lnTo>
                    <a:pt x="0" y="2871006"/>
                  </a:lnTo>
                  <a:lnTo>
                    <a:pt x="0" y="1011610"/>
                  </a:lnTo>
                  <a:lnTo>
                    <a:pt x="17780" y="19050"/>
                  </a:lnTo>
                  <a:lnTo>
                    <a:pt x="2662712" y="0"/>
                  </a:lnTo>
                  <a:lnTo>
                    <a:pt x="5324671" y="5080"/>
                  </a:lnTo>
                  <a:close/>
                </a:path>
              </a:pathLst>
            </a:custGeom>
            <a:solidFill>
              <a:srgbClr val="FFFFFF"/>
            </a:solidFill>
          </p:spPr>
          <p:txBody>
            <a:bodyPr/>
            <a:lstStyle/>
            <a:p>
              <a:endParaRPr lang="en-GB"/>
            </a:p>
          </p:txBody>
        </p:sp>
        <p:sp>
          <p:nvSpPr>
            <p:cNvPr id="4" name="Freeform 4"/>
            <p:cNvSpPr/>
            <p:nvPr/>
          </p:nvSpPr>
          <p:spPr>
            <a:xfrm>
              <a:off x="-3810" y="0"/>
              <a:ext cx="5372930" cy="2905296"/>
            </a:xfrm>
            <a:custGeom>
              <a:avLst/>
              <a:gdLst/>
              <a:ahLst/>
              <a:cxnLst/>
              <a:rect l="l" t="t" r="r" b="b"/>
              <a:pathLst>
                <a:path w="5372930" h="2905296">
                  <a:moveTo>
                    <a:pt x="5338641" y="21590"/>
                  </a:moveTo>
                  <a:cubicBezTo>
                    <a:pt x="5339911" y="34290"/>
                    <a:pt x="5339911" y="44450"/>
                    <a:pt x="5341180" y="54610"/>
                  </a:cubicBezTo>
                  <a:cubicBezTo>
                    <a:pt x="5343720" y="107345"/>
                    <a:pt x="5344991" y="169619"/>
                    <a:pt x="5347530" y="229670"/>
                  </a:cubicBezTo>
                  <a:cubicBezTo>
                    <a:pt x="5347530" y="316410"/>
                    <a:pt x="5360230" y="2026738"/>
                    <a:pt x="5366580" y="2113478"/>
                  </a:cubicBezTo>
                  <a:cubicBezTo>
                    <a:pt x="5372930" y="2244699"/>
                    <a:pt x="5369120" y="2378145"/>
                    <a:pt x="5369120" y="2509366"/>
                  </a:cubicBezTo>
                  <a:cubicBezTo>
                    <a:pt x="5369120" y="2625019"/>
                    <a:pt x="5370391" y="2731776"/>
                    <a:pt x="5371661" y="2844336"/>
                  </a:cubicBezTo>
                  <a:cubicBezTo>
                    <a:pt x="5371661" y="2865926"/>
                    <a:pt x="5371661" y="2879896"/>
                    <a:pt x="5371661" y="2904026"/>
                  </a:cubicBezTo>
                  <a:cubicBezTo>
                    <a:pt x="5348800" y="2904026"/>
                    <a:pt x="5328480" y="2905296"/>
                    <a:pt x="5296295" y="2904026"/>
                  </a:cubicBezTo>
                  <a:cubicBezTo>
                    <a:pt x="5025156" y="2898946"/>
                    <a:pt x="4749846" y="2905296"/>
                    <a:pt x="4478708" y="2900216"/>
                  </a:cubicBezTo>
                  <a:cubicBezTo>
                    <a:pt x="4316025" y="2896406"/>
                    <a:pt x="4157514" y="2898946"/>
                    <a:pt x="3994831" y="2896406"/>
                  </a:cubicBezTo>
                  <a:cubicBezTo>
                    <a:pt x="3919746" y="2895136"/>
                    <a:pt x="3844662" y="2893866"/>
                    <a:pt x="3769577" y="2892596"/>
                  </a:cubicBezTo>
                  <a:cubicBezTo>
                    <a:pt x="3723693" y="2892596"/>
                    <a:pt x="3681979" y="2893866"/>
                    <a:pt x="3636094" y="2893866"/>
                  </a:cubicBezTo>
                  <a:cubicBezTo>
                    <a:pt x="3519296" y="2892596"/>
                    <a:pt x="3198101" y="2893866"/>
                    <a:pt x="3081303" y="2892596"/>
                  </a:cubicBezTo>
                  <a:cubicBezTo>
                    <a:pt x="2997876" y="2891326"/>
                    <a:pt x="1329333" y="2900216"/>
                    <a:pt x="1245906" y="2898946"/>
                  </a:cubicBezTo>
                  <a:cubicBezTo>
                    <a:pt x="1225049" y="2898946"/>
                    <a:pt x="1200021" y="2900216"/>
                    <a:pt x="1179164" y="2900216"/>
                  </a:cubicBezTo>
                  <a:cubicBezTo>
                    <a:pt x="1129108" y="2900216"/>
                    <a:pt x="1083223" y="2901486"/>
                    <a:pt x="1033167" y="2901486"/>
                  </a:cubicBezTo>
                  <a:cubicBezTo>
                    <a:pt x="908026" y="2901486"/>
                    <a:pt x="787057" y="2900216"/>
                    <a:pt x="661916" y="2898946"/>
                  </a:cubicBezTo>
                  <a:cubicBezTo>
                    <a:pt x="586832" y="2897676"/>
                    <a:pt x="511747" y="2896406"/>
                    <a:pt x="440834" y="2895136"/>
                  </a:cubicBezTo>
                  <a:cubicBezTo>
                    <a:pt x="307351" y="2893866"/>
                    <a:pt x="173867" y="2892596"/>
                    <a:pt x="48260" y="2892596"/>
                  </a:cubicBezTo>
                  <a:cubicBezTo>
                    <a:pt x="38100" y="2892596"/>
                    <a:pt x="29210" y="2892596"/>
                    <a:pt x="19050" y="2891326"/>
                  </a:cubicBezTo>
                  <a:cubicBezTo>
                    <a:pt x="10160" y="2890056"/>
                    <a:pt x="5080" y="2883706"/>
                    <a:pt x="7620" y="2874816"/>
                  </a:cubicBezTo>
                  <a:cubicBezTo>
                    <a:pt x="16510" y="2842981"/>
                    <a:pt x="12700" y="2787378"/>
                    <a:pt x="11430" y="2729552"/>
                  </a:cubicBezTo>
                  <a:cubicBezTo>
                    <a:pt x="10160" y="2611675"/>
                    <a:pt x="6350" y="2496022"/>
                    <a:pt x="7620" y="2378145"/>
                  </a:cubicBezTo>
                  <a:cubicBezTo>
                    <a:pt x="5080" y="2231355"/>
                    <a:pt x="0" y="414270"/>
                    <a:pt x="7620" y="265255"/>
                  </a:cubicBezTo>
                  <a:cubicBezTo>
                    <a:pt x="8890" y="236342"/>
                    <a:pt x="7620" y="205205"/>
                    <a:pt x="8890" y="176292"/>
                  </a:cubicBezTo>
                  <a:cubicBezTo>
                    <a:pt x="10160" y="129586"/>
                    <a:pt x="12700" y="78432"/>
                    <a:pt x="13970" y="44450"/>
                  </a:cubicBezTo>
                  <a:cubicBezTo>
                    <a:pt x="13970" y="41910"/>
                    <a:pt x="15240" y="39370"/>
                    <a:pt x="16510" y="38100"/>
                  </a:cubicBezTo>
                  <a:cubicBezTo>
                    <a:pt x="38100" y="35560"/>
                    <a:pt x="69583" y="30480"/>
                    <a:pt x="136325" y="29210"/>
                  </a:cubicBezTo>
                  <a:cubicBezTo>
                    <a:pt x="248952" y="25400"/>
                    <a:pt x="361578" y="22860"/>
                    <a:pt x="478376" y="20320"/>
                  </a:cubicBezTo>
                  <a:cubicBezTo>
                    <a:pt x="557632" y="17780"/>
                    <a:pt x="636888" y="16510"/>
                    <a:pt x="711972" y="13970"/>
                  </a:cubicBezTo>
                  <a:cubicBezTo>
                    <a:pt x="787057" y="11430"/>
                    <a:pt x="866313" y="8890"/>
                    <a:pt x="941397" y="8890"/>
                  </a:cubicBezTo>
                  <a:cubicBezTo>
                    <a:pt x="1024824" y="7620"/>
                    <a:pt x="1108251" y="10160"/>
                    <a:pt x="1191678" y="8890"/>
                  </a:cubicBezTo>
                  <a:cubicBezTo>
                    <a:pt x="1295962" y="8890"/>
                    <a:pt x="3185587" y="6350"/>
                    <a:pt x="3289871" y="5080"/>
                  </a:cubicBezTo>
                  <a:cubicBezTo>
                    <a:pt x="3389984" y="3810"/>
                    <a:pt x="3490096" y="2540"/>
                    <a:pt x="3594380" y="2540"/>
                  </a:cubicBezTo>
                  <a:cubicBezTo>
                    <a:pt x="3765406" y="1270"/>
                    <a:pt x="3932261" y="0"/>
                    <a:pt x="4103286" y="0"/>
                  </a:cubicBezTo>
                  <a:cubicBezTo>
                    <a:pt x="4174199" y="0"/>
                    <a:pt x="4249283" y="2540"/>
                    <a:pt x="4320197" y="2540"/>
                  </a:cubicBezTo>
                  <a:cubicBezTo>
                    <a:pt x="4516250" y="3810"/>
                    <a:pt x="4716475" y="5080"/>
                    <a:pt x="4912529" y="7620"/>
                  </a:cubicBezTo>
                  <a:cubicBezTo>
                    <a:pt x="5016813" y="8890"/>
                    <a:pt x="5121097" y="12700"/>
                    <a:pt x="5225381" y="16510"/>
                  </a:cubicBezTo>
                  <a:cubicBezTo>
                    <a:pt x="5250409" y="16510"/>
                    <a:pt x="5275438" y="16510"/>
                    <a:pt x="5296295" y="16510"/>
                  </a:cubicBezTo>
                  <a:cubicBezTo>
                    <a:pt x="5319591" y="17780"/>
                    <a:pt x="5328480" y="20320"/>
                    <a:pt x="5338641" y="21590"/>
                  </a:cubicBezTo>
                  <a:close/>
                  <a:moveTo>
                    <a:pt x="5348800" y="2887516"/>
                  </a:moveTo>
                  <a:cubicBezTo>
                    <a:pt x="5350070" y="2871006"/>
                    <a:pt x="5351341" y="2858306"/>
                    <a:pt x="5351341" y="2845606"/>
                  </a:cubicBezTo>
                  <a:cubicBezTo>
                    <a:pt x="5350070" y="2720655"/>
                    <a:pt x="5348800" y="2602779"/>
                    <a:pt x="5348800" y="2476005"/>
                  </a:cubicBezTo>
                  <a:cubicBezTo>
                    <a:pt x="5348800" y="2418179"/>
                    <a:pt x="5351341" y="2360352"/>
                    <a:pt x="5350070" y="2302526"/>
                  </a:cubicBezTo>
                  <a:cubicBezTo>
                    <a:pt x="5350070" y="2249147"/>
                    <a:pt x="5348800" y="2193545"/>
                    <a:pt x="5347530" y="2140167"/>
                  </a:cubicBezTo>
                  <a:cubicBezTo>
                    <a:pt x="5342450" y="2057875"/>
                    <a:pt x="5331020" y="354219"/>
                    <a:pt x="5331020" y="271928"/>
                  </a:cubicBezTo>
                  <a:cubicBezTo>
                    <a:pt x="5328480" y="202981"/>
                    <a:pt x="5325941" y="131810"/>
                    <a:pt x="5323400" y="63500"/>
                  </a:cubicBezTo>
                  <a:cubicBezTo>
                    <a:pt x="5322130" y="44450"/>
                    <a:pt x="5320861" y="43180"/>
                    <a:pt x="5283780" y="41910"/>
                  </a:cubicBezTo>
                  <a:cubicBezTo>
                    <a:pt x="5271266" y="41910"/>
                    <a:pt x="5262923" y="41910"/>
                    <a:pt x="5250409" y="40640"/>
                  </a:cubicBezTo>
                  <a:cubicBezTo>
                    <a:pt x="5146126" y="36830"/>
                    <a:pt x="5037670" y="31750"/>
                    <a:pt x="4933386" y="30480"/>
                  </a:cubicBezTo>
                  <a:cubicBezTo>
                    <a:pt x="4678934" y="26670"/>
                    <a:pt x="4420309" y="25400"/>
                    <a:pt x="4165857" y="22860"/>
                  </a:cubicBezTo>
                  <a:cubicBezTo>
                    <a:pt x="4128314" y="22860"/>
                    <a:pt x="4086601" y="22860"/>
                    <a:pt x="4049058" y="22860"/>
                  </a:cubicBezTo>
                  <a:cubicBezTo>
                    <a:pt x="3986488" y="22860"/>
                    <a:pt x="3923918" y="22860"/>
                    <a:pt x="3865519" y="22860"/>
                  </a:cubicBezTo>
                  <a:cubicBezTo>
                    <a:pt x="3732036" y="22860"/>
                    <a:pt x="3598552" y="22860"/>
                    <a:pt x="3469240" y="24130"/>
                  </a:cubicBezTo>
                  <a:cubicBezTo>
                    <a:pt x="3356613" y="25400"/>
                    <a:pt x="1458645" y="29210"/>
                    <a:pt x="1346019" y="29210"/>
                  </a:cubicBezTo>
                  <a:cubicBezTo>
                    <a:pt x="1162479" y="29210"/>
                    <a:pt x="978939" y="26670"/>
                    <a:pt x="795400" y="33020"/>
                  </a:cubicBezTo>
                  <a:cubicBezTo>
                    <a:pt x="699458" y="36830"/>
                    <a:pt x="607688" y="36830"/>
                    <a:pt x="515919" y="38100"/>
                  </a:cubicBezTo>
                  <a:cubicBezTo>
                    <a:pt x="357407" y="41910"/>
                    <a:pt x="198895" y="45720"/>
                    <a:pt x="49530" y="50800"/>
                  </a:cubicBezTo>
                  <a:cubicBezTo>
                    <a:pt x="36830" y="50800"/>
                    <a:pt x="34290" y="53340"/>
                    <a:pt x="33020" y="71759"/>
                  </a:cubicBezTo>
                  <a:cubicBezTo>
                    <a:pt x="31750" y="111793"/>
                    <a:pt x="31750" y="151827"/>
                    <a:pt x="30480" y="191860"/>
                  </a:cubicBezTo>
                  <a:cubicBezTo>
                    <a:pt x="29210" y="258583"/>
                    <a:pt x="26670" y="323082"/>
                    <a:pt x="25400" y="389805"/>
                  </a:cubicBezTo>
                  <a:cubicBezTo>
                    <a:pt x="20320" y="460976"/>
                    <a:pt x="26670" y="2200217"/>
                    <a:pt x="29210" y="2271388"/>
                  </a:cubicBezTo>
                  <a:cubicBezTo>
                    <a:pt x="29210" y="2347008"/>
                    <a:pt x="29210" y="2424851"/>
                    <a:pt x="30480" y="2500470"/>
                  </a:cubicBezTo>
                  <a:cubicBezTo>
                    <a:pt x="30480" y="2556072"/>
                    <a:pt x="33020" y="2611675"/>
                    <a:pt x="33020" y="2667277"/>
                  </a:cubicBezTo>
                  <a:cubicBezTo>
                    <a:pt x="33020" y="2727328"/>
                    <a:pt x="33020" y="2787378"/>
                    <a:pt x="31750" y="2845606"/>
                  </a:cubicBezTo>
                  <a:cubicBezTo>
                    <a:pt x="31750" y="2849416"/>
                    <a:pt x="31750" y="2851956"/>
                    <a:pt x="31750" y="2855766"/>
                  </a:cubicBezTo>
                  <a:cubicBezTo>
                    <a:pt x="31750" y="2865926"/>
                    <a:pt x="35560" y="2869736"/>
                    <a:pt x="44450" y="2869736"/>
                  </a:cubicBezTo>
                  <a:cubicBezTo>
                    <a:pt x="77926" y="2869736"/>
                    <a:pt x="136325" y="2871006"/>
                    <a:pt x="190553" y="2871006"/>
                  </a:cubicBezTo>
                  <a:cubicBezTo>
                    <a:pt x="269808" y="2871006"/>
                    <a:pt x="353236" y="2868466"/>
                    <a:pt x="432491" y="2871006"/>
                  </a:cubicBezTo>
                  <a:cubicBezTo>
                    <a:pt x="561803" y="2874816"/>
                    <a:pt x="691116" y="2877356"/>
                    <a:pt x="820428" y="2876086"/>
                  </a:cubicBezTo>
                  <a:cubicBezTo>
                    <a:pt x="903855" y="2874816"/>
                    <a:pt x="983111" y="2877356"/>
                    <a:pt x="1066538" y="2877356"/>
                  </a:cubicBezTo>
                  <a:cubicBezTo>
                    <a:pt x="1187507" y="2877356"/>
                    <a:pt x="1308476" y="2876086"/>
                    <a:pt x="1429446" y="2877356"/>
                  </a:cubicBezTo>
                  <a:cubicBezTo>
                    <a:pt x="1608814" y="2878626"/>
                    <a:pt x="3577695" y="2868466"/>
                    <a:pt x="3761235" y="2871006"/>
                  </a:cubicBezTo>
                  <a:cubicBezTo>
                    <a:pt x="3840491" y="2872276"/>
                    <a:pt x="3919746" y="2873546"/>
                    <a:pt x="3994831" y="2873546"/>
                  </a:cubicBezTo>
                  <a:cubicBezTo>
                    <a:pt x="4132486" y="2876086"/>
                    <a:pt x="4265969" y="2872276"/>
                    <a:pt x="4403624" y="2876086"/>
                  </a:cubicBezTo>
                  <a:cubicBezTo>
                    <a:pt x="4516250" y="2878626"/>
                    <a:pt x="4628877" y="2878626"/>
                    <a:pt x="4741504" y="2881166"/>
                  </a:cubicBezTo>
                  <a:cubicBezTo>
                    <a:pt x="4908358" y="2884976"/>
                    <a:pt x="5075212" y="2887516"/>
                    <a:pt x="5242067" y="2888786"/>
                  </a:cubicBezTo>
                  <a:cubicBezTo>
                    <a:pt x="5304637" y="2888786"/>
                    <a:pt x="5328480" y="2887516"/>
                    <a:pt x="5348800" y="2887516"/>
                  </a:cubicBezTo>
                  <a:close/>
                </a:path>
              </a:pathLst>
            </a:custGeom>
            <a:solidFill>
              <a:srgbClr val="000000"/>
            </a:solidFill>
          </p:spPr>
          <p:txBody>
            <a:bodyPr/>
            <a:lstStyle/>
            <a:p>
              <a:endParaRPr lang="en-GB"/>
            </a:p>
          </p:txBody>
        </p:sp>
      </p:grpSp>
      <p:sp>
        <p:nvSpPr>
          <p:cNvPr id="5" name="TextBox 5"/>
          <p:cNvSpPr txBox="1"/>
          <p:nvPr/>
        </p:nvSpPr>
        <p:spPr>
          <a:xfrm>
            <a:off x="1028700" y="895350"/>
            <a:ext cx="16230600" cy="1185489"/>
          </a:xfrm>
          <a:prstGeom prst="rect">
            <a:avLst/>
          </a:prstGeom>
        </p:spPr>
        <p:txBody>
          <a:bodyPr lIns="0" tIns="0" rIns="0" bIns="0" rtlCol="0" anchor="t">
            <a:spAutoFit/>
          </a:bodyPr>
          <a:lstStyle/>
          <a:p>
            <a:pPr algn="ctr">
              <a:lnSpc>
                <a:spcPts val="9733"/>
              </a:lnSpc>
              <a:spcBef>
                <a:spcPct val="0"/>
              </a:spcBef>
            </a:pPr>
            <a:r>
              <a:rPr lang="en-US" sz="6952">
                <a:solidFill>
                  <a:srgbClr val="000000"/>
                </a:solidFill>
                <a:latin typeface="Sunday"/>
              </a:rPr>
              <a:t>How can we help learning stick?</a:t>
            </a:r>
          </a:p>
        </p:txBody>
      </p:sp>
      <p:sp>
        <p:nvSpPr>
          <p:cNvPr id="6" name="Freeform 6"/>
          <p:cNvSpPr/>
          <p:nvPr/>
        </p:nvSpPr>
        <p:spPr>
          <a:xfrm rot="-288277">
            <a:off x="15403314" y="8109083"/>
            <a:ext cx="2803166" cy="2064149"/>
          </a:xfrm>
          <a:custGeom>
            <a:avLst/>
            <a:gdLst/>
            <a:ahLst/>
            <a:cxnLst/>
            <a:rect l="l" t="t" r="r" b="b"/>
            <a:pathLst>
              <a:path w="2803166" h="2064149">
                <a:moveTo>
                  <a:pt x="0" y="0"/>
                </a:moveTo>
                <a:lnTo>
                  <a:pt x="2803166" y="0"/>
                </a:lnTo>
                <a:lnTo>
                  <a:pt x="2803166" y="2064150"/>
                </a:lnTo>
                <a:lnTo>
                  <a:pt x="0" y="206415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7" name="TextBox 7"/>
          <p:cNvSpPr txBox="1"/>
          <p:nvPr/>
        </p:nvSpPr>
        <p:spPr>
          <a:xfrm>
            <a:off x="1368474" y="2682270"/>
            <a:ext cx="15176886" cy="5313045"/>
          </a:xfrm>
          <a:prstGeom prst="rect">
            <a:avLst/>
          </a:prstGeom>
        </p:spPr>
        <p:txBody>
          <a:bodyPr lIns="0" tIns="0" rIns="0" bIns="0" rtlCol="0" anchor="t">
            <a:spAutoFit/>
          </a:bodyPr>
          <a:lstStyle/>
          <a:p>
            <a:pPr marL="842005" lvl="1" indent="-421003">
              <a:lnSpc>
                <a:spcPts val="5459"/>
              </a:lnSpc>
              <a:buFont typeface="Arial"/>
              <a:buChar char="•"/>
            </a:pPr>
            <a:r>
              <a:rPr lang="en-US" sz="3899">
                <a:solidFill>
                  <a:srgbClr val="000000"/>
                </a:solidFill>
                <a:latin typeface="DM Sans"/>
              </a:rPr>
              <a:t>Learn in chunks (break the learning into manageable parts)</a:t>
            </a:r>
          </a:p>
          <a:p>
            <a:pPr marL="842005" lvl="1" indent="-421003" algn="just">
              <a:lnSpc>
                <a:spcPts val="5459"/>
              </a:lnSpc>
              <a:buFont typeface="Arial"/>
              <a:buChar char="•"/>
            </a:pPr>
            <a:r>
              <a:rPr lang="en-US" sz="3899">
                <a:solidFill>
                  <a:srgbClr val="000000"/>
                </a:solidFill>
                <a:latin typeface="DM Sans"/>
              </a:rPr>
              <a:t>Complete mini quizzes to test your new knowledge </a:t>
            </a:r>
          </a:p>
          <a:p>
            <a:pPr marL="842005" lvl="1" indent="-421003" algn="just">
              <a:lnSpc>
                <a:spcPts val="5459"/>
              </a:lnSpc>
              <a:buFont typeface="Arial"/>
              <a:buChar char="•"/>
            </a:pPr>
            <a:r>
              <a:rPr lang="en-US" sz="3899">
                <a:solidFill>
                  <a:srgbClr val="000000"/>
                </a:solidFill>
                <a:latin typeface="DM Sans"/>
              </a:rPr>
              <a:t>Teach your new knowledge to someone else</a:t>
            </a:r>
          </a:p>
          <a:p>
            <a:pPr marL="842005" lvl="1" indent="-421003" algn="just">
              <a:lnSpc>
                <a:spcPts val="5459"/>
              </a:lnSpc>
              <a:buFont typeface="Arial"/>
              <a:buChar char="•"/>
            </a:pPr>
            <a:r>
              <a:rPr lang="en-US" sz="3899">
                <a:solidFill>
                  <a:srgbClr val="000000"/>
                </a:solidFill>
                <a:latin typeface="DM Sans"/>
              </a:rPr>
              <a:t>Use visual aids, pictures, labelled diagrams</a:t>
            </a:r>
          </a:p>
          <a:p>
            <a:pPr marL="842005" lvl="1" indent="-421003" algn="just">
              <a:lnSpc>
                <a:spcPts val="5459"/>
              </a:lnSpc>
              <a:buFont typeface="Arial"/>
              <a:buChar char="•"/>
            </a:pPr>
            <a:r>
              <a:rPr lang="en-US" sz="3899">
                <a:solidFill>
                  <a:srgbClr val="000000"/>
                </a:solidFill>
                <a:latin typeface="DM Sans"/>
              </a:rPr>
              <a:t>Make up a story or a song </a:t>
            </a:r>
          </a:p>
          <a:p>
            <a:pPr marL="842005" lvl="1" indent="-421003" algn="just">
              <a:lnSpc>
                <a:spcPts val="5459"/>
              </a:lnSpc>
              <a:buFont typeface="Arial"/>
              <a:buChar char="•"/>
            </a:pPr>
            <a:r>
              <a:rPr lang="en-US" sz="3899">
                <a:solidFill>
                  <a:srgbClr val="000000"/>
                </a:solidFill>
                <a:latin typeface="DM Sans"/>
              </a:rPr>
              <a:t>Avoid cognitive overload by focusing on a maximum of 4 things at a time</a:t>
            </a:r>
          </a:p>
          <a:p>
            <a:pPr algn="ctr">
              <a:lnSpc>
                <a:spcPts val="4200"/>
              </a:lnSpc>
              <a:spcBef>
                <a:spcPct val="0"/>
              </a:spcBef>
            </a:pPr>
            <a:endParaRPr lang="en-US" sz="3899">
              <a:solidFill>
                <a:srgbClr val="000000"/>
              </a:solidFill>
              <a:latin typeface="DM San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437</Words>
  <Application>Microsoft Office PowerPoint</Application>
  <PresentationFormat>Custom</PresentationFormat>
  <Paragraphs>29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Calibri</vt:lpstr>
      <vt:lpstr>arial</vt:lpstr>
      <vt:lpstr>Sunday</vt:lpstr>
      <vt:lpstr>DM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Science of LEarning</dc:title>
  <dc:creator>Rachel Bailey</dc:creator>
  <cp:lastModifiedBy>Rachel Bailey</cp:lastModifiedBy>
  <cp:revision>1</cp:revision>
  <dcterms:created xsi:type="dcterms:W3CDTF">2006-08-16T00:00:00Z</dcterms:created>
  <dcterms:modified xsi:type="dcterms:W3CDTF">2023-10-04T15:13:02Z</dcterms:modified>
  <dc:identifier>DAFvvwuE6n8</dc:identifier>
</cp:coreProperties>
</file>